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3" r:id="rId3"/>
    <p:sldId id="295" r:id="rId4"/>
    <p:sldId id="268" r:id="rId5"/>
    <p:sldId id="296" r:id="rId6"/>
    <p:sldId id="269" r:id="rId7"/>
    <p:sldId id="271" r:id="rId8"/>
    <p:sldId id="294" r:id="rId9"/>
    <p:sldId id="276" r:id="rId10"/>
    <p:sldId id="273" r:id="rId11"/>
    <p:sldId id="274" r:id="rId12"/>
    <p:sldId id="275" r:id="rId13"/>
    <p:sldId id="299" r:id="rId14"/>
    <p:sldId id="297" r:id="rId15"/>
    <p:sldId id="300" r:id="rId16"/>
    <p:sldId id="301" r:id="rId17"/>
    <p:sldId id="303" r:id="rId18"/>
    <p:sldId id="277" r:id="rId19"/>
    <p:sldId id="278" r:id="rId20"/>
    <p:sldId id="266" r:id="rId21"/>
    <p:sldId id="279" r:id="rId22"/>
    <p:sldId id="267" r:id="rId23"/>
    <p:sldId id="280" r:id="rId24"/>
    <p:sldId id="281" r:id="rId25"/>
    <p:sldId id="282" r:id="rId26"/>
    <p:sldId id="283" r:id="rId27"/>
    <p:sldId id="284" r:id="rId28"/>
    <p:sldId id="286" r:id="rId29"/>
    <p:sldId id="285" r:id="rId30"/>
    <p:sldId id="287" r:id="rId31"/>
    <p:sldId id="288" r:id="rId32"/>
    <p:sldId id="289" r:id="rId33"/>
    <p:sldId id="257" r:id="rId34"/>
    <p:sldId id="258" r:id="rId35"/>
    <p:sldId id="265" r:id="rId36"/>
    <p:sldId id="264" r:id="rId37"/>
    <p:sldId id="262" r:id="rId38"/>
    <p:sldId id="261" r:id="rId39"/>
    <p:sldId id="260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5" r:id="rId50"/>
    <p:sldId id="314" r:id="rId51"/>
    <p:sldId id="313" r:id="rId52"/>
    <p:sldId id="316" r:id="rId53"/>
    <p:sldId id="318" r:id="rId54"/>
    <p:sldId id="321" r:id="rId55"/>
    <p:sldId id="319" r:id="rId56"/>
    <p:sldId id="317" r:id="rId57"/>
    <p:sldId id="32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8F5899-5587-484A-9C9C-E8773DAF396E}" v="114" dt="2020-01-23T00:05:21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Parnell" userId="c989e082-5214-443f-96bd-ed78a52e8520" providerId="ADAL" clId="{878F5899-5587-484A-9C9C-E8773DAF396E}"/>
    <pc:docChg chg="undo custSel addSld delSld modSld sldOrd">
      <pc:chgData name="Jennifer Parnell" userId="c989e082-5214-443f-96bd-ed78a52e8520" providerId="ADAL" clId="{878F5899-5587-484A-9C9C-E8773DAF396E}" dt="2020-01-22T04:10:37.734" v="813" actId="478"/>
      <pc:docMkLst>
        <pc:docMk/>
      </pc:docMkLst>
      <pc:sldChg chg="ord">
        <pc:chgData name="Jennifer Parnell" userId="c989e082-5214-443f-96bd-ed78a52e8520" providerId="ADAL" clId="{878F5899-5587-484A-9C9C-E8773DAF396E}" dt="2020-01-22T03:17:14.144" v="1"/>
        <pc:sldMkLst>
          <pc:docMk/>
          <pc:sldMk cId="726350487" sldId="257"/>
        </pc:sldMkLst>
      </pc:sldChg>
      <pc:sldChg chg="modSp ord">
        <pc:chgData name="Jennifer Parnell" userId="c989e082-5214-443f-96bd-ed78a52e8520" providerId="ADAL" clId="{878F5899-5587-484A-9C9C-E8773DAF396E}" dt="2020-01-22T04:03:15.584" v="683" actId="14100"/>
        <pc:sldMkLst>
          <pc:docMk/>
          <pc:sldMk cId="1328142882" sldId="258"/>
        </pc:sldMkLst>
        <pc:spChg chg="mod">
          <ac:chgData name="Jennifer Parnell" userId="c989e082-5214-443f-96bd-ed78a52e8520" providerId="ADAL" clId="{878F5899-5587-484A-9C9C-E8773DAF396E}" dt="2020-01-22T04:03:15.584" v="683" actId="14100"/>
          <ac:spMkLst>
            <pc:docMk/>
            <pc:sldMk cId="1328142882" sldId="258"/>
            <ac:spMk id="2" creationId="{F2CF0E4E-0CB2-354D-95FF-7387EF7CCF92}"/>
          </ac:spMkLst>
        </pc:spChg>
      </pc:sldChg>
      <pc:sldChg chg="del">
        <pc:chgData name="Jennifer Parnell" userId="c989e082-5214-443f-96bd-ed78a52e8520" providerId="ADAL" clId="{878F5899-5587-484A-9C9C-E8773DAF396E}" dt="2020-01-22T03:16:50.546" v="0" actId="2696"/>
        <pc:sldMkLst>
          <pc:docMk/>
          <pc:sldMk cId="3923935998" sldId="259"/>
        </pc:sldMkLst>
      </pc:sldChg>
      <pc:sldChg chg="ord">
        <pc:chgData name="Jennifer Parnell" userId="c989e082-5214-443f-96bd-ed78a52e8520" providerId="ADAL" clId="{878F5899-5587-484A-9C9C-E8773DAF396E}" dt="2020-01-22T03:17:14.144" v="1"/>
        <pc:sldMkLst>
          <pc:docMk/>
          <pc:sldMk cId="400497605" sldId="260"/>
        </pc:sldMkLst>
      </pc:sldChg>
      <pc:sldChg chg="ord">
        <pc:chgData name="Jennifer Parnell" userId="c989e082-5214-443f-96bd-ed78a52e8520" providerId="ADAL" clId="{878F5899-5587-484A-9C9C-E8773DAF396E}" dt="2020-01-22T03:17:14.144" v="1"/>
        <pc:sldMkLst>
          <pc:docMk/>
          <pc:sldMk cId="3124235466" sldId="261"/>
        </pc:sldMkLst>
      </pc:sldChg>
      <pc:sldChg chg="ord">
        <pc:chgData name="Jennifer Parnell" userId="c989e082-5214-443f-96bd-ed78a52e8520" providerId="ADAL" clId="{878F5899-5587-484A-9C9C-E8773DAF396E}" dt="2020-01-22T04:03:24.992" v="685"/>
        <pc:sldMkLst>
          <pc:docMk/>
          <pc:sldMk cId="2018843705" sldId="262"/>
        </pc:sldMkLst>
      </pc:sldChg>
      <pc:sldChg chg="addSp delSp modSp del ord">
        <pc:chgData name="Jennifer Parnell" userId="c989e082-5214-443f-96bd-ed78a52e8520" providerId="ADAL" clId="{878F5899-5587-484A-9C9C-E8773DAF396E}" dt="2020-01-22T04:05:23.962" v="706" actId="2696"/>
        <pc:sldMkLst>
          <pc:docMk/>
          <pc:sldMk cId="1820320392" sldId="263"/>
        </pc:sldMkLst>
        <pc:spChg chg="del">
          <ac:chgData name="Jennifer Parnell" userId="c989e082-5214-443f-96bd-ed78a52e8520" providerId="ADAL" clId="{878F5899-5587-484A-9C9C-E8773DAF396E}" dt="2020-01-22T04:02:07.970" v="672" actId="478"/>
          <ac:spMkLst>
            <pc:docMk/>
            <pc:sldMk cId="1820320392" sldId="263"/>
            <ac:spMk id="2" creationId="{0784BDD6-EBD2-1948-9549-6C227171F47A}"/>
          </ac:spMkLst>
        </pc:spChg>
        <pc:spChg chg="add del mod">
          <ac:chgData name="Jennifer Parnell" userId="c989e082-5214-443f-96bd-ed78a52e8520" providerId="ADAL" clId="{878F5899-5587-484A-9C9C-E8773DAF396E}" dt="2020-01-22T04:02:11.240" v="673" actId="478"/>
          <ac:spMkLst>
            <pc:docMk/>
            <pc:sldMk cId="1820320392" sldId="263"/>
            <ac:spMk id="5" creationId="{63A0ECE6-DE9D-C74A-8805-2A61D2D626E5}"/>
          </ac:spMkLst>
        </pc:spChg>
        <pc:picChg chg="mod">
          <ac:chgData name="Jennifer Parnell" userId="c989e082-5214-443f-96bd-ed78a52e8520" providerId="ADAL" clId="{878F5899-5587-484A-9C9C-E8773DAF396E}" dt="2020-01-22T04:02:15.813" v="675" actId="1076"/>
          <ac:picMkLst>
            <pc:docMk/>
            <pc:sldMk cId="1820320392" sldId="263"/>
            <ac:picMk id="4" creationId="{4C5C1141-EFED-5947-893D-F7AB9AE5FCFA}"/>
          </ac:picMkLst>
        </pc:picChg>
      </pc:sldChg>
      <pc:sldChg chg="ord">
        <pc:chgData name="Jennifer Parnell" userId="c989e082-5214-443f-96bd-ed78a52e8520" providerId="ADAL" clId="{878F5899-5587-484A-9C9C-E8773DAF396E}" dt="2020-01-22T04:03:22.869" v="684"/>
        <pc:sldMkLst>
          <pc:docMk/>
          <pc:sldMk cId="2279562497" sldId="264"/>
        </pc:sldMkLst>
      </pc:sldChg>
      <pc:sldChg chg="ord">
        <pc:chgData name="Jennifer Parnell" userId="c989e082-5214-443f-96bd-ed78a52e8520" providerId="ADAL" clId="{878F5899-5587-484A-9C9C-E8773DAF396E}" dt="2020-01-22T03:17:14.144" v="1"/>
        <pc:sldMkLst>
          <pc:docMk/>
          <pc:sldMk cId="290831522" sldId="265"/>
        </pc:sldMkLst>
      </pc:sldChg>
      <pc:sldChg chg="addSp modSp ord">
        <pc:chgData name="Jennifer Parnell" userId="c989e082-5214-443f-96bd-ed78a52e8520" providerId="ADAL" clId="{878F5899-5587-484A-9C9C-E8773DAF396E}" dt="2020-01-22T03:42:15.340" v="380"/>
        <pc:sldMkLst>
          <pc:docMk/>
          <pc:sldMk cId="2200604265" sldId="266"/>
        </pc:sldMkLst>
        <pc:spChg chg="add mod">
          <ac:chgData name="Jennifer Parnell" userId="c989e082-5214-443f-96bd-ed78a52e8520" providerId="ADAL" clId="{878F5899-5587-484A-9C9C-E8773DAF396E}" dt="2020-01-22T03:19:24.208" v="20" actId="1076"/>
          <ac:spMkLst>
            <pc:docMk/>
            <pc:sldMk cId="2200604265" sldId="266"/>
            <ac:spMk id="2" creationId="{8E4F46D0-3475-164B-9644-A48C3C90C23A}"/>
          </ac:spMkLst>
        </pc:spChg>
      </pc:sldChg>
      <pc:sldChg chg="addSp modSp ord">
        <pc:chgData name="Jennifer Parnell" userId="c989e082-5214-443f-96bd-ed78a52e8520" providerId="ADAL" clId="{878F5899-5587-484A-9C9C-E8773DAF396E}" dt="2020-01-22T03:42:17.613" v="381"/>
        <pc:sldMkLst>
          <pc:docMk/>
          <pc:sldMk cId="360993827" sldId="267"/>
        </pc:sldMkLst>
        <pc:spChg chg="add mod">
          <ac:chgData name="Jennifer Parnell" userId="c989e082-5214-443f-96bd-ed78a52e8520" providerId="ADAL" clId="{878F5899-5587-484A-9C9C-E8773DAF396E}" dt="2020-01-22T03:19:44.635" v="39" actId="207"/>
          <ac:spMkLst>
            <pc:docMk/>
            <pc:sldMk cId="360993827" sldId="267"/>
            <ac:spMk id="2" creationId="{FEDA5DB8-6397-604D-AFFF-CFB738BDA94C}"/>
          </ac:spMkLst>
        </pc:spChg>
      </pc:sldChg>
      <pc:sldChg chg="addSp delSp modSp ord">
        <pc:chgData name="Jennifer Parnell" userId="c989e082-5214-443f-96bd-ed78a52e8520" providerId="ADAL" clId="{878F5899-5587-484A-9C9C-E8773DAF396E}" dt="2020-01-22T03:48:14.960" v="484"/>
        <pc:sldMkLst>
          <pc:docMk/>
          <pc:sldMk cId="906470487" sldId="268"/>
        </pc:sldMkLst>
        <pc:spChg chg="add del mod">
          <ac:chgData name="Jennifer Parnell" userId="c989e082-5214-443f-96bd-ed78a52e8520" providerId="ADAL" clId="{878F5899-5587-484A-9C9C-E8773DAF396E}" dt="2020-01-22T03:42:42.932" v="395" actId="478"/>
          <ac:spMkLst>
            <pc:docMk/>
            <pc:sldMk cId="906470487" sldId="268"/>
            <ac:spMk id="2" creationId="{6444271F-211E-EA4D-B1CA-C973255DF802}"/>
          </ac:spMkLst>
        </pc:spChg>
        <pc:spChg chg="add mod">
          <ac:chgData name="Jennifer Parnell" userId="c989e082-5214-443f-96bd-ed78a52e8520" providerId="ADAL" clId="{878F5899-5587-484A-9C9C-E8773DAF396E}" dt="2020-01-22T03:42:54.787" v="406" actId="403"/>
          <ac:spMkLst>
            <pc:docMk/>
            <pc:sldMk cId="906470487" sldId="268"/>
            <ac:spMk id="3" creationId="{5CD1594B-B033-B947-A1B0-ED30D8F0E284}"/>
          </ac:spMkLst>
        </pc:spChg>
        <pc:picChg chg="mod">
          <ac:chgData name="Jennifer Parnell" userId="c989e082-5214-443f-96bd-ed78a52e8520" providerId="ADAL" clId="{878F5899-5587-484A-9C9C-E8773DAF396E}" dt="2020-01-22T03:42:47.051" v="397" actId="1076"/>
          <ac:picMkLst>
            <pc:docMk/>
            <pc:sldMk cId="906470487" sldId="268"/>
            <ac:picMk id="4" creationId="{99705F43-4234-0846-9042-E182696334AC}"/>
          </ac:picMkLst>
        </pc:picChg>
      </pc:sldChg>
      <pc:sldChg chg="addSp modSp">
        <pc:chgData name="Jennifer Parnell" userId="c989e082-5214-443f-96bd-ed78a52e8520" providerId="ADAL" clId="{878F5899-5587-484A-9C9C-E8773DAF396E}" dt="2020-01-22T03:20:19.500" v="68" actId="207"/>
        <pc:sldMkLst>
          <pc:docMk/>
          <pc:sldMk cId="1606951958" sldId="269"/>
        </pc:sldMkLst>
        <pc:spChg chg="add mod">
          <ac:chgData name="Jennifer Parnell" userId="c989e082-5214-443f-96bd-ed78a52e8520" providerId="ADAL" clId="{878F5899-5587-484A-9C9C-E8773DAF396E}" dt="2020-01-22T03:20:19.500" v="68" actId="207"/>
          <ac:spMkLst>
            <pc:docMk/>
            <pc:sldMk cId="1606951958" sldId="269"/>
            <ac:spMk id="2" creationId="{9EFBA1FE-B91A-954F-8C9A-36C68C4A72F9}"/>
          </ac:spMkLst>
        </pc:spChg>
      </pc:sldChg>
      <pc:sldChg chg="del">
        <pc:chgData name="Jennifer Parnell" userId="c989e082-5214-443f-96bd-ed78a52e8520" providerId="ADAL" clId="{878F5899-5587-484A-9C9C-E8773DAF396E}" dt="2020-01-22T03:20:24.072" v="69" actId="2696"/>
        <pc:sldMkLst>
          <pc:docMk/>
          <pc:sldMk cId="4121257520" sldId="270"/>
        </pc:sldMkLst>
      </pc:sldChg>
      <pc:sldChg chg="addSp modSp">
        <pc:chgData name="Jennifer Parnell" userId="c989e082-5214-443f-96bd-ed78a52e8520" providerId="ADAL" clId="{878F5899-5587-484A-9C9C-E8773DAF396E}" dt="2020-01-22T03:20:40.796" v="83" actId="207"/>
        <pc:sldMkLst>
          <pc:docMk/>
          <pc:sldMk cId="3257530236" sldId="271"/>
        </pc:sldMkLst>
        <pc:spChg chg="add mod">
          <ac:chgData name="Jennifer Parnell" userId="c989e082-5214-443f-96bd-ed78a52e8520" providerId="ADAL" clId="{878F5899-5587-484A-9C9C-E8773DAF396E}" dt="2020-01-22T03:20:40.796" v="83" actId="207"/>
          <ac:spMkLst>
            <pc:docMk/>
            <pc:sldMk cId="3257530236" sldId="271"/>
            <ac:spMk id="2" creationId="{1A66D5D9-A722-4546-A543-490FBE9FF2D6}"/>
          </ac:spMkLst>
        </pc:spChg>
      </pc:sldChg>
      <pc:sldChg chg="del">
        <pc:chgData name="Jennifer Parnell" userId="c989e082-5214-443f-96bd-ed78a52e8520" providerId="ADAL" clId="{878F5899-5587-484A-9C9C-E8773DAF396E}" dt="2020-01-22T03:20:45.784" v="84" actId="2696"/>
        <pc:sldMkLst>
          <pc:docMk/>
          <pc:sldMk cId="1526323786" sldId="272"/>
        </pc:sldMkLst>
      </pc:sldChg>
      <pc:sldChg chg="addSp modSp">
        <pc:chgData name="Jennifer Parnell" userId="c989e082-5214-443f-96bd-ed78a52e8520" providerId="ADAL" clId="{878F5899-5587-484A-9C9C-E8773DAF396E}" dt="2020-01-22T03:21:02.271" v="111" actId="207"/>
        <pc:sldMkLst>
          <pc:docMk/>
          <pc:sldMk cId="2166943441" sldId="273"/>
        </pc:sldMkLst>
        <pc:spChg chg="add mod">
          <ac:chgData name="Jennifer Parnell" userId="c989e082-5214-443f-96bd-ed78a52e8520" providerId="ADAL" clId="{878F5899-5587-484A-9C9C-E8773DAF396E}" dt="2020-01-22T03:21:02.271" v="111" actId="207"/>
          <ac:spMkLst>
            <pc:docMk/>
            <pc:sldMk cId="2166943441" sldId="273"/>
            <ac:spMk id="2" creationId="{2C777E67-B322-DE42-ABDF-F3A9C1B03C5F}"/>
          </ac:spMkLst>
        </pc:spChg>
      </pc:sldChg>
      <pc:sldChg chg="addSp delSp modSp">
        <pc:chgData name="Jennifer Parnell" userId="c989e082-5214-443f-96bd-ed78a52e8520" providerId="ADAL" clId="{878F5899-5587-484A-9C9C-E8773DAF396E}" dt="2020-01-22T03:22:15.749" v="154" actId="1076"/>
        <pc:sldMkLst>
          <pc:docMk/>
          <pc:sldMk cId="3678596758" sldId="274"/>
        </pc:sldMkLst>
        <pc:spChg chg="del">
          <ac:chgData name="Jennifer Parnell" userId="c989e082-5214-443f-96bd-ed78a52e8520" providerId="ADAL" clId="{878F5899-5587-484A-9C9C-E8773DAF396E}" dt="2020-01-22T03:21:46.986" v="113" actId="478"/>
          <ac:spMkLst>
            <pc:docMk/>
            <pc:sldMk cId="3678596758" sldId="274"/>
            <ac:spMk id="2" creationId="{5A8BCCF3-E219-F74B-A089-10C6038DF44C}"/>
          </ac:spMkLst>
        </pc:spChg>
        <pc:spChg chg="del">
          <ac:chgData name="Jennifer Parnell" userId="c989e082-5214-443f-96bd-ed78a52e8520" providerId="ADAL" clId="{878F5899-5587-484A-9C9C-E8773DAF396E}" dt="2020-01-22T03:21:43.031" v="112"/>
          <ac:spMkLst>
            <pc:docMk/>
            <pc:sldMk cId="3678596758" sldId="274"/>
            <ac:spMk id="3" creationId="{A24CDEBC-8057-F849-B47C-748C2F0DD60E}"/>
          </ac:spMkLst>
        </pc:spChg>
        <pc:spChg chg="add mod">
          <ac:chgData name="Jennifer Parnell" userId="c989e082-5214-443f-96bd-ed78a52e8520" providerId="ADAL" clId="{878F5899-5587-484A-9C9C-E8773DAF396E}" dt="2020-01-22T03:22:15.749" v="154" actId="1076"/>
          <ac:spMkLst>
            <pc:docMk/>
            <pc:sldMk cId="3678596758" sldId="274"/>
            <ac:spMk id="5" creationId="{92473531-B04B-D94B-93F4-1DEFA4456A2B}"/>
          </ac:spMkLst>
        </pc:spChg>
        <pc:picChg chg="add mod">
          <ac:chgData name="Jennifer Parnell" userId="c989e082-5214-443f-96bd-ed78a52e8520" providerId="ADAL" clId="{878F5899-5587-484A-9C9C-E8773DAF396E}" dt="2020-01-22T03:21:51.138" v="115" actId="1076"/>
          <ac:picMkLst>
            <pc:docMk/>
            <pc:sldMk cId="3678596758" sldId="274"/>
            <ac:picMk id="4" creationId="{1C15F753-6C8D-534D-9C1D-C84DDA28610E}"/>
          </ac:picMkLst>
        </pc:picChg>
      </pc:sldChg>
      <pc:sldChg chg="addSp delSp modSp">
        <pc:chgData name="Jennifer Parnell" userId="c989e082-5214-443f-96bd-ed78a52e8520" providerId="ADAL" clId="{878F5899-5587-484A-9C9C-E8773DAF396E}" dt="2020-01-22T03:22:49.062" v="182" actId="20577"/>
        <pc:sldMkLst>
          <pc:docMk/>
          <pc:sldMk cId="128557821" sldId="275"/>
        </pc:sldMkLst>
        <pc:spChg chg="del">
          <ac:chgData name="Jennifer Parnell" userId="c989e082-5214-443f-96bd-ed78a52e8520" providerId="ADAL" clId="{878F5899-5587-484A-9C9C-E8773DAF396E}" dt="2020-01-22T03:22:39.709" v="158" actId="478"/>
          <ac:spMkLst>
            <pc:docMk/>
            <pc:sldMk cId="128557821" sldId="275"/>
            <ac:spMk id="2" creationId="{5A8BCCF3-E219-F74B-A089-10C6038DF44C}"/>
          </ac:spMkLst>
        </pc:spChg>
        <pc:spChg chg="del">
          <ac:chgData name="Jennifer Parnell" userId="c989e082-5214-443f-96bd-ed78a52e8520" providerId="ADAL" clId="{878F5899-5587-484A-9C9C-E8773DAF396E}" dt="2020-01-22T03:22:33.291" v="155"/>
          <ac:spMkLst>
            <pc:docMk/>
            <pc:sldMk cId="128557821" sldId="275"/>
            <ac:spMk id="3" creationId="{A24CDEBC-8057-F849-B47C-748C2F0DD60E}"/>
          </ac:spMkLst>
        </pc:spChg>
        <pc:spChg chg="add mod">
          <ac:chgData name="Jennifer Parnell" userId="c989e082-5214-443f-96bd-ed78a52e8520" providerId="ADAL" clId="{878F5899-5587-484A-9C9C-E8773DAF396E}" dt="2020-01-22T03:22:49.062" v="182" actId="20577"/>
          <ac:spMkLst>
            <pc:docMk/>
            <pc:sldMk cId="128557821" sldId="275"/>
            <ac:spMk id="5" creationId="{3BF31FF8-F69C-1D45-B972-945FE231AEF7}"/>
          </ac:spMkLst>
        </pc:spChg>
        <pc:picChg chg="add mod">
          <ac:chgData name="Jennifer Parnell" userId="c989e082-5214-443f-96bd-ed78a52e8520" providerId="ADAL" clId="{878F5899-5587-484A-9C9C-E8773DAF396E}" dt="2020-01-22T03:22:36.984" v="157" actId="1076"/>
          <ac:picMkLst>
            <pc:docMk/>
            <pc:sldMk cId="128557821" sldId="275"/>
            <ac:picMk id="4" creationId="{FFDFCB9D-D209-224E-97EC-CBF3B6BCAFB3}"/>
          </ac:picMkLst>
        </pc:picChg>
      </pc:sldChg>
      <pc:sldChg chg="addSp delSp modSp ord">
        <pc:chgData name="Jennifer Parnell" userId="c989e082-5214-443f-96bd-ed78a52e8520" providerId="ADAL" clId="{878F5899-5587-484A-9C9C-E8773DAF396E}" dt="2020-01-22T03:43:09.968" v="407"/>
        <pc:sldMkLst>
          <pc:docMk/>
          <pc:sldMk cId="2184625666" sldId="276"/>
        </pc:sldMkLst>
        <pc:spChg chg="del">
          <ac:chgData name="Jennifer Parnell" userId="c989e082-5214-443f-96bd-ed78a52e8520" providerId="ADAL" clId="{878F5899-5587-484A-9C9C-E8773DAF396E}" dt="2020-01-22T03:25:21.053" v="196" actId="478"/>
          <ac:spMkLst>
            <pc:docMk/>
            <pc:sldMk cId="2184625666" sldId="276"/>
            <ac:spMk id="2" creationId="{5A8BCCF3-E219-F74B-A089-10C6038DF44C}"/>
          </ac:spMkLst>
        </pc:spChg>
        <pc:spChg chg="mod">
          <ac:chgData name="Jennifer Parnell" userId="c989e082-5214-443f-96bd-ed78a52e8520" providerId="ADAL" clId="{878F5899-5587-484A-9C9C-E8773DAF396E}" dt="2020-01-22T03:41:43.606" v="378" actId="12"/>
          <ac:spMkLst>
            <pc:docMk/>
            <pc:sldMk cId="2184625666" sldId="276"/>
            <ac:spMk id="3" creationId="{A24CDEBC-8057-F849-B47C-748C2F0DD60E}"/>
          </ac:spMkLst>
        </pc:spChg>
        <pc:picChg chg="add del mod">
          <ac:chgData name="Jennifer Parnell" userId="c989e082-5214-443f-96bd-ed78a52e8520" providerId="ADAL" clId="{878F5899-5587-484A-9C9C-E8773DAF396E}" dt="2020-01-22T03:24:01.710" v="186" actId="478"/>
          <ac:picMkLst>
            <pc:docMk/>
            <pc:sldMk cId="2184625666" sldId="276"/>
            <ac:picMk id="4" creationId="{9C976FAD-19D5-454B-B7B0-94EAAE083056}"/>
          </ac:picMkLst>
        </pc:picChg>
        <pc:picChg chg="add del mod">
          <ac:chgData name="Jennifer Parnell" userId="c989e082-5214-443f-96bd-ed78a52e8520" providerId="ADAL" clId="{878F5899-5587-484A-9C9C-E8773DAF396E}" dt="2020-01-22T03:25:14.328" v="192" actId="478"/>
          <ac:picMkLst>
            <pc:docMk/>
            <pc:sldMk cId="2184625666" sldId="276"/>
            <ac:picMk id="5" creationId="{9EC24268-A21F-634D-BA3F-88D5AD8DA057}"/>
          </ac:picMkLst>
        </pc:picChg>
        <pc:picChg chg="add mod">
          <ac:chgData name="Jennifer Parnell" userId="c989e082-5214-443f-96bd-ed78a52e8520" providerId="ADAL" clId="{878F5899-5587-484A-9C9C-E8773DAF396E}" dt="2020-01-22T03:41:52.068" v="379" actId="14100"/>
          <ac:picMkLst>
            <pc:docMk/>
            <pc:sldMk cId="2184625666" sldId="276"/>
            <ac:picMk id="6" creationId="{244762AF-BF60-E447-B54A-FDA10CB0F00F}"/>
          </ac:picMkLst>
        </pc:picChg>
      </pc:sldChg>
      <pc:sldChg chg="addSp delSp modSp">
        <pc:chgData name="Jennifer Parnell" userId="c989e082-5214-443f-96bd-ed78a52e8520" providerId="ADAL" clId="{878F5899-5587-484A-9C9C-E8773DAF396E}" dt="2020-01-22T04:05:34.026" v="708" actId="1076"/>
        <pc:sldMkLst>
          <pc:docMk/>
          <pc:sldMk cId="2391610424" sldId="277"/>
        </pc:sldMkLst>
        <pc:spChg chg="mod">
          <ac:chgData name="Jennifer Parnell" userId="c989e082-5214-443f-96bd-ed78a52e8520" providerId="ADAL" clId="{878F5899-5587-484A-9C9C-E8773DAF396E}" dt="2020-01-22T03:39:28.387" v="298" actId="20577"/>
          <ac:spMkLst>
            <pc:docMk/>
            <pc:sldMk cId="2391610424" sldId="277"/>
            <ac:spMk id="2" creationId="{5A8BCCF3-E219-F74B-A089-10C6038DF44C}"/>
          </ac:spMkLst>
        </pc:spChg>
        <pc:spChg chg="add del">
          <ac:chgData name="Jennifer Parnell" userId="c989e082-5214-443f-96bd-ed78a52e8520" providerId="ADAL" clId="{878F5899-5587-484A-9C9C-E8773DAF396E}" dt="2020-01-22T03:38:13.679" v="224" actId="931"/>
          <ac:spMkLst>
            <pc:docMk/>
            <pc:sldMk cId="2391610424" sldId="277"/>
            <ac:spMk id="3" creationId="{A24CDEBC-8057-F849-B47C-748C2F0DD60E}"/>
          </ac:spMkLst>
        </pc:sp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5" creationId="{556E316C-E3C1-8645-9692-FDAEA2957097}"/>
          </ac:picMkLst>
        </pc:pic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7" creationId="{7000F4A0-5318-E744-B0B5-954C4A907843}"/>
          </ac:picMkLst>
        </pc:pic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9" creationId="{A299C0E9-BA57-2344-B886-B0D2CACFB1DA}"/>
          </ac:picMkLst>
        </pc:pic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11" creationId="{1C40B654-943B-1744-A98F-225B2C44BBBB}"/>
          </ac:picMkLst>
        </pc:pic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13" creationId="{98E54DEF-BBF3-AB49-BF66-9FF2A68BC1C1}"/>
          </ac:picMkLst>
        </pc:pic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15" creationId="{5992B83E-6E14-4841-BB9D-6A937E971820}"/>
          </ac:picMkLst>
        </pc:pic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17" creationId="{CA1AAA1D-A307-234B-A1B0-7E3C32C0432D}"/>
          </ac:picMkLst>
        </pc:pic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19" creationId="{5C9D7822-3B7D-E24E-9E1A-1B63A53208AA}"/>
          </ac:picMkLst>
        </pc:pic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21" creationId="{D7964ED0-CD6E-CF41-95DF-7CE7F6E09423}"/>
          </ac:picMkLst>
        </pc:pic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23" creationId="{22F2A1C5-AE6E-0744-A35B-F91850D13D32}"/>
          </ac:picMkLst>
        </pc:pic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25" creationId="{2C9D82FB-9B45-A747-85B7-624941BCEC74}"/>
          </ac:picMkLst>
        </pc:picChg>
        <pc:picChg chg="add del mod">
          <ac:chgData name="Jennifer Parnell" userId="c989e082-5214-443f-96bd-ed78a52e8520" providerId="ADAL" clId="{878F5899-5587-484A-9C9C-E8773DAF396E}" dt="2020-01-22T03:37:57.022" v="223" actId="931"/>
          <ac:picMkLst>
            <pc:docMk/>
            <pc:sldMk cId="2391610424" sldId="277"/>
            <ac:picMk id="27" creationId="{435B948C-1627-994A-B758-D8819988787D}"/>
          </ac:picMkLst>
        </pc:picChg>
        <pc:picChg chg="add mod">
          <ac:chgData name="Jennifer Parnell" userId="c989e082-5214-443f-96bd-ed78a52e8520" providerId="ADAL" clId="{878F5899-5587-484A-9C9C-E8773DAF396E}" dt="2020-01-22T04:05:34.026" v="708" actId="1076"/>
          <ac:picMkLst>
            <pc:docMk/>
            <pc:sldMk cId="2391610424" sldId="277"/>
            <ac:picMk id="29" creationId="{4724F9DF-2068-3540-991B-305F53C97BE5}"/>
          </ac:picMkLst>
        </pc:picChg>
      </pc:sldChg>
      <pc:sldChg chg="addSp delSp modSp">
        <pc:chgData name="Jennifer Parnell" userId="c989e082-5214-443f-96bd-ed78a52e8520" providerId="ADAL" clId="{878F5899-5587-484A-9C9C-E8773DAF396E}" dt="2020-01-22T03:39:54.698" v="315" actId="14100"/>
        <pc:sldMkLst>
          <pc:docMk/>
          <pc:sldMk cId="4278934940" sldId="278"/>
        </pc:sldMkLst>
        <pc:spChg chg="mod">
          <ac:chgData name="Jennifer Parnell" userId="c989e082-5214-443f-96bd-ed78a52e8520" providerId="ADAL" clId="{878F5899-5587-484A-9C9C-E8773DAF396E}" dt="2020-01-22T03:39:54.698" v="315" actId="14100"/>
          <ac:spMkLst>
            <pc:docMk/>
            <pc:sldMk cId="4278934940" sldId="278"/>
            <ac:spMk id="2" creationId="{5A8BCCF3-E219-F74B-A089-10C6038DF44C}"/>
          </ac:spMkLst>
        </pc:spChg>
        <pc:spChg chg="del">
          <ac:chgData name="Jennifer Parnell" userId="c989e082-5214-443f-96bd-ed78a52e8520" providerId="ADAL" clId="{878F5899-5587-484A-9C9C-E8773DAF396E}" dt="2020-01-22T03:38:28.131" v="226" actId="931"/>
          <ac:spMkLst>
            <pc:docMk/>
            <pc:sldMk cId="4278934940" sldId="278"/>
            <ac:spMk id="3" creationId="{A24CDEBC-8057-F849-B47C-748C2F0DD60E}"/>
          </ac:spMkLst>
        </pc:spChg>
        <pc:picChg chg="add mod">
          <ac:chgData name="Jennifer Parnell" userId="c989e082-5214-443f-96bd-ed78a52e8520" providerId="ADAL" clId="{878F5899-5587-484A-9C9C-E8773DAF396E}" dt="2020-01-22T03:39:43.741" v="313" actId="14100"/>
          <ac:picMkLst>
            <pc:docMk/>
            <pc:sldMk cId="4278934940" sldId="278"/>
            <ac:picMk id="5" creationId="{D979C5A7-814E-D94D-A064-A3CA72C4CB55}"/>
          </ac:picMkLst>
        </pc:picChg>
      </pc:sldChg>
      <pc:sldChg chg="addSp delSp modSp">
        <pc:chgData name="Jennifer Parnell" userId="c989e082-5214-443f-96bd-ed78a52e8520" providerId="ADAL" clId="{878F5899-5587-484A-9C9C-E8773DAF396E}" dt="2020-01-22T04:05:47.235" v="715" actId="1076"/>
        <pc:sldMkLst>
          <pc:docMk/>
          <pc:sldMk cId="3333162480" sldId="279"/>
        </pc:sldMkLst>
        <pc:spChg chg="mod">
          <ac:chgData name="Jennifer Parnell" userId="c989e082-5214-443f-96bd-ed78a52e8520" providerId="ADAL" clId="{878F5899-5587-484A-9C9C-E8773DAF396E}" dt="2020-01-22T04:05:46.272" v="714" actId="14100"/>
          <ac:spMkLst>
            <pc:docMk/>
            <pc:sldMk cId="3333162480" sldId="279"/>
            <ac:spMk id="2" creationId="{5A8BCCF3-E219-F74B-A089-10C6038DF44C}"/>
          </ac:spMkLst>
        </pc:spChg>
        <pc:spChg chg="del">
          <ac:chgData name="Jennifer Parnell" userId="c989e082-5214-443f-96bd-ed78a52e8520" providerId="ADAL" clId="{878F5899-5587-484A-9C9C-E8773DAF396E}" dt="2020-01-22T03:38:40.583" v="228" actId="931"/>
          <ac:spMkLst>
            <pc:docMk/>
            <pc:sldMk cId="3333162480" sldId="279"/>
            <ac:spMk id="3" creationId="{A24CDEBC-8057-F849-B47C-748C2F0DD60E}"/>
          </ac:spMkLst>
        </pc:spChg>
        <pc:picChg chg="add mod">
          <ac:chgData name="Jennifer Parnell" userId="c989e082-5214-443f-96bd-ed78a52e8520" providerId="ADAL" clId="{878F5899-5587-484A-9C9C-E8773DAF396E}" dt="2020-01-22T04:05:47.235" v="715" actId="1076"/>
          <ac:picMkLst>
            <pc:docMk/>
            <pc:sldMk cId="3333162480" sldId="279"/>
            <ac:picMk id="5" creationId="{A4E914D8-7D2F-EE40-BE94-BC9F5AE4CC52}"/>
          </ac:picMkLst>
        </pc:picChg>
      </pc:sldChg>
      <pc:sldChg chg="addSp delSp modSp">
        <pc:chgData name="Jennifer Parnell" userId="c989e082-5214-443f-96bd-ed78a52e8520" providerId="ADAL" clId="{878F5899-5587-484A-9C9C-E8773DAF396E}" dt="2020-01-22T03:41:07.101" v="344" actId="14100"/>
        <pc:sldMkLst>
          <pc:docMk/>
          <pc:sldMk cId="3370787763" sldId="280"/>
        </pc:sldMkLst>
        <pc:spChg chg="mod">
          <ac:chgData name="Jennifer Parnell" userId="c989e082-5214-443f-96bd-ed78a52e8520" providerId="ADAL" clId="{878F5899-5587-484A-9C9C-E8773DAF396E}" dt="2020-01-22T03:41:02.296" v="342" actId="14100"/>
          <ac:spMkLst>
            <pc:docMk/>
            <pc:sldMk cId="3370787763" sldId="280"/>
            <ac:spMk id="2" creationId="{5A8BCCF3-E219-F74B-A089-10C6038DF44C}"/>
          </ac:spMkLst>
        </pc:spChg>
        <pc:spChg chg="del">
          <ac:chgData name="Jennifer Parnell" userId="c989e082-5214-443f-96bd-ed78a52e8520" providerId="ADAL" clId="{878F5899-5587-484A-9C9C-E8773DAF396E}" dt="2020-01-22T03:38:57.707" v="230" actId="931"/>
          <ac:spMkLst>
            <pc:docMk/>
            <pc:sldMk cId="3370787763" sldId="280"/>
            <ac:spMk id="3" creationId="{A24CDEBC-8057-F849-B47C-748C2F0DD60E}"/>
          </ac:spMkLst>
        </pc:spChg>
        <pc:picChg chg="add mod">
          <ac:chgData name="Jennifer Parnell" userId="c989e082-5214-443f-96bd-ed78a52e8520" providerId="ADAL" clId="{878F5899-5587-484A-9C9C-E8773DAF396E}" dt="2020-01-22T03:41:07.101" v="344" actId="14100"/>
          <ac:picMkLst>
            <pc:docMk/>
            <pc:sldMk cId="3370787763" sldId="280"/>
            <ac:picMk id="5" creationId="{05F1A26E-825E-EB4B-8655-E99283B05615}"/>
          </ac:picMkLst>
        </pc:picChg>
      </pc:sldChg>
      <pc:sldChg chg="addSp delSp modSp">
        <pc:chgData name="Jennifer Parnell" userId="c989e082-5214-443f-96bd-ed78a52e8520" providerId="ADAL" clId="{878F5899-5587-484A-9C9C-E8773DAF396E}" dt="2020-01-22T03:40:52.438" v="339" actId="14100"/>
        <pc:sldMkLst>
          <pc:docMk/>
          <pc:sldMk cId="3944802197" sldId="281"/>
        </pc:sldMkLst>
        <pc:spChg chg="del">
          <ac:chgData name="Jennifer Parnell" userId="c989e082-5214-443f-96bd-ed78a52e8520" providerId="ADAL" clId="{878F5899-5587-484A-9C9C-E8773DAF396E}" dt="2020-01-22T03:40:46.889" v="337" actId="478"/>
          <ac:spMkLst>
            <pc:docMk/>
            <pc:sldMk cId="3944802197" sldId="281"/>
            <ac:spMk id="2" creationId="{5A8BCCF3-E219-F74B-A089-10C6038DF44C}"/>
          </ac:spMkLst>
        </pc:spChg>
        <pc:spChg chg="del">
          <ac:chgData name="Jennifer Parnell" userId="c989e082-5214-443f-96bd-ed78a52e8520" providerId="ADAL" clId="{878F5899-5587-484A-9C9C-E8773DAF396E}" dt="2020-01-22T03:40:11.200" v="316" actId="931"/>
          <ac:spMkLst>
            <pc:docMk/>
            <pc:sldMk cId="3944802197" sldId="281"/>
            <ac:spMk id="3" creationId="{A24CDEBC-8057-F849-B47C-748C2F0DD60E}"/>
          </ac:spMkLst>
        </pc:spChg>
        <pc:picChg chg="add mod">
          <ac:chgData name="Jennifer Parnell" userId="c989e082-5214-443f-96bd-ed78a52e8520" providerId="ADAL" clId="{878F5899-5587-484A-9C9C-E8773DAF396E}" dt="2020-01-22T03:40:52.438" v="339" actId="14100"/>
          <ac:picMkLst>
            <pc:docMk/>
            <pc:sldMk cId="3944802197" sldId="281"/>
            <ac:picMk id="5" creationId="{70EB68A3-BEB9-AB42-968A-AB41F5AB00E4}"/>
          </ac:picMkLst>
        </pc:picChg>
      </pc:sldChg>
      <pc:sldChg chg="addSp delSp modSp">
        <pc:chgData name="Jennifer Parnell" userId="c989e082-5214-443f-96bd-ed78a52e8520" providerId="ADAL" clId="{878F5899-5587-484A-9C9C-E8773DAF396E}" dt="2020-01-22T03:40:41.571" v="336" actId="14100"/>
        <pc:sldMkLst>
          <pc:docMk/>
          <pc:sldMk cId="1747612781" sldId="282"/>
        </pc:sldMkLst>
        <pc:spChg chg="mod">
          <ac:chgData name="Jennifer Parnell" userId="c989e082-5214-443f-96bd-ed78a52e8520" providerId="ADAL" clId="{878F5899-5587-484A-9C9C-E8773DAF396E}" dt="2020-01-22T03:40:36.832" v="334" actId="1076"/>
          <ac:spMkLst>
            <pc:docMk/>
            <pc:sldMk cId="1747612781" sldId="282"/>
            <ac:spMk id="2" creationId="{5A8BCCF3-E219-F74B-A089-10C6038DF44C}"/>
          </ac:spMkLst>
        </pc:spChg>
        <pc:spChg chg="del">
          <ac:chgData name="Jennifer Parnell" userId="c989e082-5214-443f-96bd-ed78a52e8520" providerId="ADAL" clId="{878F5899-5587-484A-9C9C-E8773DAF396E}" dt="2020-01-22T03:40:26.830" v="318" actId="931"/>
          <ac:spMkLst>
            <pc:docMk/>
            <pc:sldMk cId="1747612781" sldId="282"/>
            <ac:spMk id="3" creationId="{A24CDEBC-8057-F849-B47C-748C2F0DD60E}"/>
          </ac:spMkLst>
        </pc:spChg>
        <pc:picChg chg="add mod">
          <ac:chgData name="Jennifer Parnell" userId="c989e082-5214-443f-96bd-ed78a52e8520" providerId="ADAL" clId="{878F5899-5587-484A-9C9C-E8773DAF396E}" dt="2020-01-22T03:40:41.571" v="336" actId="14100"/>
          <ac:picMkLst>
            <pc:docMk/>
            <pc:sldMk cId="1747612781" sldId="282"/>
            <ac:picMk id="5" creationId="{38D56B76-45C9-CB46-A415-12E071BAA425}"/>
          </ac:picMkLst>
        </pc:picChg>
      </pc:sldChg>
      <pc:sldChg chg="addSp delSp modSp">
        <pc:chgData name="Jennifer Parnell" userId="c989e082-5214-443f-96bd-ed78a52e8520" providerId="ADAL" clId="{878F5899-5587-484A-9C9C-E8773DAF396E}" dt="2020-01-22T03:52:39.136" v="613" actId="20577"/>
        <pc:sldMkLst>
          <pc:docMk/>
          <pc:sldMk cId="2890250765" sldId="283"/>
        </pc:sldMkLst>
        <pc:spChg chg="mod">
          <ac:chgData name="Jennifer Parnell" userId="c989e082-5214-443f-96bd-ed78a52e8520" providerId="ADAL" clId="{878F5899-5587-484A-9C9C-E8773DAF396E}" dt="2020-01-22T03:52:39.136" v="613" actId="20577"/>
          <ac:spMkLst>
            <pc:docMk/>
            <pc:sldMk cId="2890250765" sldId="283"/>
            <ac:spMk id="2" creationId="{5A8BCCF3-E219-F74B-A089-10C6038DF44C}"/>
          </ac:spMkLst>
        </pc:spChg>
        <pc:spChg chg="del">
          <ac:chgData name="Jennifer Parnell" userId="c989e082-5214-443f-96bd-ed78a52e8520" providerId="ADAL" clId="{878F5899-5587-484A-9C9C-E8773DAF396E}" dt="2020-01-22T03:52:27.312" v="582"/>
          <ac:spMkLst>
            <pc:docMk/>
            <pc:sldMk cId="2890250765" sldId="283"/>
            <ac:spMk id="3" creationId="{A24CDEBC-8057-F849-B47C-748C2F0DD60E}"/>
          </ac:spMkLst>
        </pc:spChg>
        <pc:picChg chg="add mod">
          <ac:chgData name="Jennifer Parnell" userId="c989e082-5214-443f-96bd-ed78a52e8520" providerId="ADAL" clId="{878F5899-5587-484A-9C9C-E8773DAF396E}" dt="2020-01-22T03:52:27.312" v="582"/>
          <ac:picMkLst>
            <pc:docMk/>
            <pc:sldMk cId="2890250765" sldId="283"/>
            <ac:picMk id="4" creationId="{A3AB4E89-D62D-F147-869C-F2ECE44E3E56}"/>
          </ac:picMkLst>
        </pc:picChg>
      </pc:sldChg>
      <pc:sldChg chg="addSp modSp">
        <pc:chgData name="Jennifer Parnell" userId="c989e082-5214-443f-96bd-ed78a52e8520" providerId="ADAL" clId="{878F5899-5587-484A-9C9C-E8773DAF396E}" dt="2020-01-22T03:56:13.169" v="618" actId="1076"/>
        <pc:sldMkLst>
          <pc:docMk/>
          <pc:sldMk cId="3777557112" sldId="284"/>
        </pc:sldMkLst>
        <pc:picChg chg="add mod">
          <ac:chgData name="Jennifer Parnell" userId="c989e082-5214-443f-96bd-ed78a52e8520" providerId="ADAL" clId="{878F5899-5587-484A-9C9C-E8773DAF396E}" dt="2020-01-22T03:56:13.169" v="618" actId="1076"/>
          <ac:picMkLst>
            <pc:docMk/>
            <pc:sldMk cId="3777557112" sldId="284"/>
            <ac:picMk id="5" creationId="{FF982FF1-22DC-B848-B506-DE38A6D3E42D}"/>
          </ac:picMkLst>
        </pc:picChg>
      </pc:sldChg>
      <pc:sldChg chg="addSp delSp modSp">
        <pc:chgData name="Jennifer Parnell" userId="c989e082-5214-443f-96bd-ed78a52e8520" providerId="ADAL" clId="{878F5899-5587-484A-9C9C-E8773DAF396E}" dt="2020-01-22T03:58:10.600" v="646" actId="14100"/>
        <pc:sldMkLst>
          <pc:docMk/>
          <pc:sldMk cId="1963895417" sldId="285"/>
        </pc:sldMkLst>
        <pc:spChg chg="mod">
          <ac:chgData name="Jennifer Parnell" userId="c989e082-5214-443f-96bd-ed78a52e8520" providerId="ADAL" clId="{878F5899-5587-484A-9C9C-E8773DAF396E}" dt="2020-01-22T03:58:10.600" v="646" actId="14100"/>
          <ac:spMkLst>
            <pc:docMk/>
            <pc:sldMk cId="1963895417" sldId="285"/>
            <ac:spMk id="2" creationId="{5A8BCCF3-E219-F74B-A089-10C6038DF44C}"/>
          </ac:spMkLst>
        </pc:spChg>
        <pc:spChg chg="del">
          <ac:chgData name="Jennifer Parnell" userId="c989e082-5214-443f-96bd-ed78a52e8520" providerId="ADAL" clId="{878F5899-5587-484A-9C9C-E8773DAF396E}" dt="2020-01-22T03:57:57.144" v="641" actId="478"/>
          <ac:spMkLst>
            <pc:docMk/>
            <pc:sldMk cId="1963895417" sldId="285"/>
            <ac:spMk id="3" creationId="{A24CDEBC-8057-F849-B47C-748C2F0DD60E}"/>
          </ac:spMkLst>
        </pc:spChg>
        <pc:picChg chg="add mod">
          <ac:chgData name="Jennifer Parnell" userId="c989e082-5214-443f-96bd-ed78a52e8520" providerId="ADAL" clId="{878F5899-5587-484A-9C9C-E8773DAF396E}" dt="2020-01-22T03:58:07.855" v="645" actId="1076"/>
          <ac:picMkLst>
            <pc:docMk/>
            <pc:sldMk cId="1963895417" sldId="285"/>
            <ac:picMk id="5" creationId="{04FDE85F-A579-4A4F-83DB-5F788E4E2EF5}"/>
          </ac:picMkLst>
        </pc:picChg>
      </pc:sldChg>
      <pc:sldChg chg="addSp delSp modSp ord">
        <pc:chgData name="Jennifer Parnell" userId="c989e082-5214-443f-96bd-ed78a52e8520" providerId="ADAL" clId="{878F5899-5587-484A-9C9C-E8773DAF396E}" dt="2020-01-22T04:00:21.485" v="655" actId="1076"/>
        <pc:sldMkLst>
          <pc:docMk/>
          <pc:sldMk cId="404492983" sldId="286"/>
        </pc:sldMkLst>
        <pc:spChg chg="del">
          <ac:chgData name="Jennifer Parnell" userId="c989e082-5214-443f-96bd-ed78a52e8520" providerId="ADAL" clId="{878F5899-5587-484A-9C9C-E8773DAF396E}" dt="2020-01-22T04:00:13.693" v="649" actId="478"/>
          <ac:spMkLst>
            <pc:docMk/>
            <pc:sldMk cId="404492983" sldId="286"/>
            <ac:spMk id="2" creationId="{5A8BCCF3-E219-F74B-A089-10C6038DF44C}"/>
          </ac:spMkLst>
        </pc:spChg>
        <pc:spChg chg="del mod">
          <ac:chgData name="Jennifer Parnell" userId="c989e082-5214-443f-96bd-ed78a52e8520" providerId="ADAL" clId="{878F5899-5587-484A-9C9C-E8773DAF396E}" dt="2020-01-22T04:00:15.351" v="652" actId="478"/>
          <ac:spMkLst>
            <pc:docMk/>
            <pc:sldMk cId="404492983" sldId="286"/>
            <ac:spMk id="3" creationId="{A24CDEBC-8057-F849-B47C-748C2F0DD60E}"/>
          </ac:spMkLst>
        </pc:spChg>
        <pc:picChg chg="add mod">
          <ac:chgData name="Jennifer Parnell" userId="c989e082-5214-443f-96bd-ed78a52e8520" providerId="ADAL" clId="{878F5899-5587-484A-9C9C-E8773DAF396E}" dt="2020-01-22T04:00:21.485" v="655" actId="1076"/>
          <ac:picMkLst>
            <pc:docMk/>
            <pc:sldMk cId="404492983" sldId="286"/>
            <ac:picMk id="5" creationId="{1B5B504B-C5A7-6C4C-A042-EDC2DA2A8C28}"/>
          </ac:picMkLst>
        </pc:picChg>
      </pc:sldChg>
      <pc:sldChg chg="addSp delSp modSp">
        <pc:chgData name="Jennifer Parnell" userId="c989e082-5214-443f-96bd-ed78a52e8520" providerId="ADAL" clId="{878F5899-5587-484A-9C9C-E8773DAF396E}" dt="2020-01-22T04:01:07.758" v="664" actId="478"/>
        <pc:sldMkLst>
          <pc:docMk/>
          <pc:sldMk cId="1704211263" sldId="287"/>
        </pc:sldMkLst>
        <pc:spChg chg="del">
          <ac:chgData name="Jennifer Parnell" userId="c989e082-5214-443f-96bd-ed78a52e8520" providerId="ADAL" clId="{878F5899-5587-484A-9C9C-E8773DAF396E}" dt="2020-01-22T04:01:07.758" v="664" actId="478"/>
          <ac:spMkLst>
            <pc:docMk/>
            <pc:sldMk cId="1704211263" sldId="287"/>
            <ac:spMk id="2" creationId="{5A8BCCF3-E219-F74B-A089-10C6038DF44C}"/>
          </ac:spMkLst>
        </pc:spChg>
        <pc:spChg chg="del">
          <ac:chgData name="Jennifer Parnell" userId="c989e082-5214-443f-96bd-ed78a52e8520" providerId="ADAL" clId="{878F5899-5587-484A-9C9C-E8773DAF396E}" dt="2020-01-22T04:01:06.605" v="663" actId="478"/>
          <ac:spMkLst>
            <pc:docMk/>
            <pc:sldMk cId="1704211263" sldId="287"/>
            <ac:spMk id="3" creationId="{A24CDEBC-8057-F849-B47C-748C2F0DD60E}"/>
          </ac:spMkLst>
        </pc:spChg>
        <pc:picChg chg="add mod">
          <ac:chgData name="Jennifer Parnell" userId="c989e082-5214-443f-96bd-ed78a52e8520" providerId="ADAL" clId="{878F5899-5587-484A-9C9C-E8773DAF396E}" dt="2020-01-22T04:00:46.816" v="657" actId="27614"/>
          <ac:picMkLst>
            <pc:docMk/>
            <pc:sldMk cId="1704211263" sldId="287"/>
            <ac:picMk id="5" creationId="{6D5B248F-E5B9-AC40-8AA1-339B548FA4F2}"/>
          </ac:picMkLst>
        </pc:picChg>
      </pc:sldChg>
      <pc:sldChg chg="addSp modSp">
        <pc:chgData name="Jennifer Parnell" userId="c989e082-5214-443f-96bd-ed78a52e8520" providerId="ADAL" clId="{878F5899-5587-484A-9C9C-E8773DAF396E}" dt="2020-01-22T04:01:12.571" v="665" actId="14100"/>
        <pc:sldMkLst>
          <pc:docMk/>
          <pc:sldMk cId="4047974396" sldId="288"/>
        </pc:sldMkLst>
        <pc:picChg chg="add mod">
          <ac:chgData name="Jennifer Parnell" userId="c989e082-5214-443f-96bd-ed78a52e8520" providerId="ADAL" clId="{878F5899-5587-484A-9C9C-E8773DAF396E}" dt="2020-01-22T04:01:12.571" v="665" actId="14100"/>
          <ac:picMkLst>
            <pc:docMk/>
            <pc:sldMk cId="4047974396" sldId="288"/>
            <ac:picMk id="5" creationId="{086CAD45-B3A8-0A41-B469-629CA1FCD71C}"/>
          </ac:picMkLst>
        </pc:picChg>
      </pc:sldChg>
      <pc:sldChg chg="addSp delSp modSp">
        <pc:chgData name="Jennifer Parnell" userId="c989e082-5214-443f-96bd-ed78a52e8520" providerId="ADAL" clId="{878F5899-5587-484A-9C9C-E8773DAF396E}" dt="2020-01-22T04:01:17.868" v="667" actId="478"/>
        <pc:sldMkLst>
          <pc:docMk/>
          <pc:sldMk cId="3002551940" sldId="289"/>
        </pc:sldMkLst>
        <pc:spChg chg="del">
          <ac:chgData name="Jennifer Parnell" userId="c989e082-5214-443f-96bd-ed78a52e8520" providerId="ADAL" clId="{878F5899-5587-484A-9C9C-E8773DAF396E}" dt="2020-01-22T04:01:16.015" v="666" actId="478"/>
          <ac:spMkLst>
            <pc:docMk/>
            <pc:sldMk cId="3002551940" sldId="289"/>
            <ac:spMk id="2" creationId="{5A8BCCF3-E219-F74B-A089-10C6038DF44C}"/>
          </ac:spMkLst>
        </pc:spChg>
        <pc:spChg chg="del">
          <ac:chgData name="Jennifer Parnell" userId="c989e082-5214-443f-96bd-ed78a52e8520" providerId="ADAL" clId="{878F5899-5587-484A-9C9C-E8773DAF396E}" dt="2020-01-22T04:01:17.868" v="667" actId="478"/>
          <ac:spMkLst>
            <pc:docMk/>
            <pc:sldMk cId="3002551940" sldId="289"/>
            <ac:spMk id="3" creationId="{A24CDEBC-8057-F849-B47C-748C2F0DD60E}"/>
          </ac:spMkLst>
        </pc:spChg>
        <pc:picChg chg="add mod">
          <ac:chgData name="Jennifer Parnell" userId="c989e082-5214-443f-96bd-ed78a52e8520" providerId="ADAL" clId="{878F5899-5587-484A-9C9C-E8773DAF396E}" dt="2020-01-22T04:00:58.520" v="662" actId="962"/>
          <ac:picMkLst>
            <pc:docMk/>
            <pc:sldMk cId="3002551940" sldId="289"/>
            <ac:picMk id="5" creationId="{B63FF795-F82E-2042-B44C-4704B0386BCD}"/>
          </ac:picMkLst>
        </pc:picChg>
      </pc:sldChg>
      <pc:sldChg chg="del">
        <pc:chgData name="Jennifer Parnell" userId="c989e082-5214-443f-96bd-ed78a52e8520" providerId="ADAL" clId="{878F5899-5587-484A-9C9C-E8773DAF396E}" dt="2020-01-22T04:01:42.193" v="668" actId="2696"/>
        <pc:sldMkLst>
          <pc:docMk/>
          <pc:sldMk cId="2324193560" sldId="290"/>
        </pc:sldMkLst>
      </pc:sldChg>
      <pc:sldChg chg="del">
        <pc:chgData name="Jennifer Parnell" userId="c989e082-5214-443f-96bd-ed78a52e8520" providerId="ADAL" clId="{878F5899-5587-484A-9C9C-E8773DAF396E}" dt="2020-01-22T04:01:43.063" v="669" actId="2696"/>
        <pc:sldMkLst>
          <pc:docMk/>
          <pc:sldMk cId="2913566948" sldId="291"/>
        </pc:sldMkLst>
      </pc:sldChg>
      <pc:sldChg chg="del">
        <pc:chgData name="Jennifer Parnell" userId="c989e082-5214-443f-96bd-ed78a52e8520" providerId="ADAL" clId="{878F5899-5587-484A-9C9C-E8773DAF396E}" dt="2020-01-22T04:01:44.236" v="670" actId="2696"/>
        <pc:sldMkLst>
          <pc:docMk/>
          <pc:sldMk cId="2289511960" sldId="292"/>
        </pc:sldMkLst>
      </pc:sldChg>
      <pc:sldChg chg="ord">
        <pc:chgData name="Jennifer Parnell" userId="c989e082-5214-443f-96bd-ed78a52e8520" providerId="ADAL" clId="{878F5899-5587-484A-9C9C-E8773DAF396E}" dt="2020-01-22T04:02:57.683" v="679"/>
        <pc:sldMkLst>
          <pc:docMk/>
          <pc:sldMk cId="2896629965" sldId="293"/>
        </pc:sldMkLst>
      </pc:sldChg>
      <pc:sldChg chg="addSp delSp modSp add">
        <pc:chgData name="Jennifer Parnell" userId="c989e082-5214-443f-96bd-ed78a52e8520" providerId="ADAL" clId="{878F5899-5587-484A-9C9C-E8773DAF396E}" dt="2020-01-22T03:46:18.566" v="468" actId="403"/>
        <pc:sldMkLst>
          <pc:docMk/>
          <pc:sldMk cId="2641972200" sldId="294"/>
        </pc:sldMkLst>
        <pc:spChg chg="del">
          <ac:chgData name="Jennifer Parnell" userId="c989e082-5214-443f-96bd-ed78a52e8520" providerId="ADAL" clId="{878F5899-5587-484A-9C9C-E8773DAF396E}" dt="2020-01-22T03:45:45.009" v="412" actId="478"/>
          <ac:spMkLst>
            <pc:docMk/>
            <pc:sldMk cId="2641972200" sldId="294"/>
            <ac:spMk id="2" creationId="{631EA6A0-C961-A54E-817A-8AC97A1EC2B1}"/>
          </ac:spMkLst>
        </pc:spChg>
        <pc:spChg chg="del">
          <ac:chgData name="Jennifer Parnell" userId="c989e082-5214-443f-96bd-ed78a52e8520" providerId="ADAL" clId="{878F5899-5587-484A-9C9C-E8773DAF396E}" dt="2020-01-22T03:45:40.489" v="409" actId="931"/>
          <ac:spMkLst>
            <pc:docMk/>
            <pc:sldMk cId="2641972200" sldId="294"/>
            <ac:spMk id="3" creationId="{FCDD51DF-A05E-6042-B5AA-9FF904A0E0FD}"/>
          </ac:spMkLst>
        </pc:spChg>
        <pc:spChg chg="add mod">
          <ac:chgData name="Jennifer Parnell" userId="c989e082-5214-443f-96bd-ed78a52e8520" providerId="ADAL" clId="{878F5899-5587-484A-9C9C-E8773DAF396E}" dt="2020-01-22T03:46:18.566" v="468" actId="403"/>
          <ac:spMkLst>
            <pc:docMk/>
            <pc:sldMk cId="2641972200" sldId="294"/>
            <ac:spMk id="6" creationId="{BA3EA483-F86D-294D-9EFE-02B02F249F1F}"/>
          </ac:spMkLst>
        </pc:spChg>
        <pc:picChg chg="add mod">
          <ac:chgData name="Jennifer Parnell" userId="c989e082-5214-443f-96bd-ed78a52e8520" providerId="ADAL" clId="{878F5899-5587-484A-9C9C-E8773DAF396E}" dt="2020-01-22T03:45:57.138" v="416" actId="14100"/>
          <ac:picMkLst>
            <pc:docMk/>
            <pc:sldMk cId="2641972200" sldId="294"/>
            <ac:picMk id="5" creationId="{9651228A-20D9-2840-B1AB-0AC0BF87C49E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05:22.012" v="705" actId="478"/>
        <pc:sldMkLst>
          <pc:docMk/>
          <pc:sldMk cId="363009738" sldId="295"/>
        </pc:sldMkLst>
        <pc:spChg chg="del">
          <ac:chgData name="Jennifer Parnell" userId="c989e082-5214-443f-96bd-ed78a52e8520" providerId="ADAL" clId="{878F5899-5587-484A-9C9C-E8773DAF396E}" dt="2020-01-22T04:05:19.924" v="704" actId="478"/>
          <ac:spMkLst>
            <pc:docMk/>
            <pc:sldMk cId="363009738" sldId="295"/>
            <ac:spMk id="2" creationId="{D6CBACB7-C508-AD4B-AAD0-B5976535620B}"/>
          </ac:spMkLst>
        </pc:spChg>
        <pc:spChg chg="del">
          <ac:chgData name="Jennifer Parnell" userId="c989e082-5214-443f-96bd-ed78a52e8520" providerId="ADAL" clId="{878F5899-5587-484A-9C9C-E8773DAF396E}" dt="2020-01-22T04:05:22.012" v="705" actId="478"/>
          <ac:spMkLst>
            <pc:docMk/>
            <pc:sldMk cId="363009738" sldId="295"/>
            <ac:spMk id="3" creationId="{DC77977D-09F7-E642-8B64-CEA8DA248573}"/>
          </ac:spMkLst>
        </pc:spChg>
        <pc:picChg chg="add mod">
          <ac:chgData name="Jennifer Parnell" userId="c989e082-5214-443f-96bd-ed78a52e8520" providerId="ADAL" clId="{878F5899-5587-484A-9C9C-E8773DAF396E}" dt="2020-01-22T04:05:16.925" v="703" actId="1076"/>
          <ac:picMkLst>
            <pc:docMk/>
            <pc:sldMk cId="363009738" sldId="295"/>
            <ac:picMk id="5" creationId="{D2AA7B79-40A4-0440-88B5-32F50D7C02CC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3:48:02.790" v="483" actId="1076"/>
        <pc:sldMkLst>
          <pc:docMk/>
          <pc:sldMk cId="817598453" sldId="296"/>
        </pc:sldMkLst>
        <pc:spChg chg="del">
          <ac:chgData name="Jennifer Parnell" userId="c989e082-5214-443f-96bd-ed78a52e8520" providerId="ADAL" clId="{878F5899-5587-484A-9C9C-E8773DAF396E}" dt="2020-01-22T03:47:57.241" v="480" actId="478"/>
          <ac:spMkLst>
            <pc:docMk/>
            <pc:sldMk cId="817598453" sldId="296"/>
            <ac:spMk id="2" creationId="{BD8CBF89-70F3-F349-8F2F-93679A38D89A}"/>
          </ac:spMkLst>
        </pc:spChg>
        <pc:spChg chg="del">
          <ac:chgData name="Jennifer Parnell" userId="c989e082-5214-443f-96bd-ed78a52e8520" providerId="ADAL" clId="{878F5899-5587-484A-9C9C-E8773DAF396E}" dt="2020-01-22T03:47:55.788" v="479" actId="478"/>
          <ac:spMkLst>
            <pc:docMk/>
            <pc:sldMk cId="817598453" sldId="296"/>
            <ac:spMk id="3" creationId="{B6EC1265-A7D3-0547-894B-AAF125E7C14B}"/>
          </ac:spMkLst>
        </pc:spChg>
        <pc:picChg chg="add mod">
          <ac:chgData name="Jennifer Parnell" userId="c989e082-5214-443f-96bd-ed78a52e8520" providerId="ADAL" clId="{878F5899-5587-484A-9C9C-E8773DAF396E}" dt="2020-01-22T03:48:02.790" v="483" actId="1076"/>
          <ac:picMkLst>
            <pc:docMk/>
            <pc:sldMk cId="817598453" sldId="296"/>
            <ac:picMk id="5" creationId="{0BA6470A-62C4-1243-91C4-77101C56FEA4}"/>
          </ac:picMkLst>
        </pc:picChg>
      </pc:sldChg>
      <pc:sldChg chg="addSp modSp add">
        <pc:chgData name="Jennifer Parnell" userId="c989e082-5214-443f-96bd-ed78a52e8520" providerId="ADAL" clId="{878F5899-5587-484A-9C9C-E8773DAF396E}" dt="2020-01-22T03:48:56.316" v="498" actId="14100"/>
        <pc:sldMkLst>
          <pc:docMk/>
          <pc:sldMk cId="3168264900" sldId="297"/>
        </pc:sldMkLst>
        <pc:picChg chg="add mod">
          <ac:chgData name="Jennifer Parnell" userId="c989e082-5214-443f-96bd-ed78a52e8520" providerId="ADAL" clId="{878F5899-5587-484A-9C9C-E8773DAF396E}" dt="2020-01-22T03:48:56.316" v="498" actId="14100"/>
          <ac:picMkLst>
            <pc:docMk/>
            <pc:sldMk cId="3168264900" sldId="297"/>
            <ac:picMk id="5" creationId="{7FE9771C-016C-8440-A835-104DF22AE88F}"/>
          </ac:picMkLst>
        </pc:picChg>
      </pc:sldChg>
      <pc:sldChg chg="add del">
        <pc:chgData name="Jennifer Parnell" userId="c989e082-5214-443f-96bd-ed78a52e8520" providerId="ADAL" clId="{878F5899-5587-484A-9C9C-E8773DAF396E}" dt="2020-01-22T04:02:26.835" v="676" actId="2696"/>
        <pc:sldMkLst>
          <pc:docMk/>
          <pc:sldMk cId="2400743280" sldId="298"/>
        </pc:sldMkLst>
      </pc:sldChg>
      <pc:sldChg chg="addSp delSp modSp add ord">
        <pc:chgData name="Jennifer Parnell" userId="c989e082-5214-443f-96bd-ed78a52e8520" providerId="ADAL" clId="{878F5899-5587-484A-9C9C-E8773DAF396E}" dt="2020-01-22T03:48:39.474" v="493"/>
        <pc:sldMkLst>
          <pc:docMk/>
          <pc:sldMk cId="1764184934" sldId="299"/>
        </pc:sldMkLst>
        <pc:spChg chg="del">
          <ac:chgData name="Jennifer Parnell" userId="c989e082-5214-443f-96bd-ed78a52e8520" providerId="ADAL" clId="{878F5899-5587-484A-9C9C-E8773DAF396E}" dt="2020-01-22T03:48:37.525" v="492" actId="478"/>
          <ac:spMkLst>
            <pc:docMk/>
            <pc:sldMk cId="1764184934" sldId="299"/>
            <ac:spMk id="2" creationId="{B231897A-4267-DA4D-97CA-86524C202CE7}"/>
          </ac:spMkLst>
        </pc:spChg>
        <pc:spChg chg="del">
          <ac:chgData name="Jennifer Parnell" userId="c989e082-5214-443f-96bd-ed78a52e8520" providerId="ADAL" clId="{878F5899-5587-484A-9C9C-E8773DAF396E}" dt="2020-01-22T03:48:36.047" v="491" actId="478"/>
          <ac:spMkLst>
            <pc:docMk/>
            <pc:sldMk cId="1764184934" sldId="299"/>
            <ac:spMk id="3" creationId="{3EC54229-0BE0-D44E-8475-F15729897E70}"/>
          </ac:spMkLst>
        </pc:spChg>
        <pc:picChg chg="add mod">
          <ac:chgData name="Jennifer Parnell" userId="c989e082-5214-443f-96bd-ed78a52e8520" providerId="ADAL" clId="{878F5899-5587-484A-9C9C-E8773DAF396E}" dt="2020-01-22T03:48:32.278" v="490" actId="962"/>
          <ac:picMkLst>
            <pc:docMk/>
            <pc:sldMk cId="1764184934" sldId="299"/>
            <ac:picMk id="5" creationId="{83696A9D-FBC4-3044-B9A2-1AAA760880EE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3:49:13.183" v="506" actId="478"/>
        <pc:sldMkLst>
          <pc:docMk/>
          <pc:sldMk cId="2185700230" sldId="300"/>
        </pc:sldMkLst>
        <pc:spChg chg="del">
          <ac:chgData name="Jennifer Parnell" userId="c989e082-5214-443f-96bd-ed78a52e8520" providerId="ADAL" clId="{878F5899-5587-484A-9C9C-E8773DAF396E}" dt="2020-01-22T03:49:13.183" v="506" actId="478"/>
          <ac:spMkLst>
            <pc:docMk/>
            <pc:sldMk cId="2185700230" sldId="300"/>
            <ac:spMk id="2" creationId="{4D53C139-3213-2C46-B8D4-CD1B69726730}"/>
          </ac:spMkLst>
        </pc:spChg>
        <pc:spChg chg="del">
          <ac:chgData name="Jennifer Parnell" userId="c989e082-5214-443f-96bd-ed78a52e8520" providerId="ADAL" clId="{878F5899-5587-484A-9C9C-E8773DAF396E}" dt="2020-01-22T03:49:11.955" v="505" actId="478"/>
          <ac:spMkLst>
            <pc:docMk/>
            <pc:sldMk cId="2185700230" sldId="300"/>
            <ac:spMk id="3" creationId="{90E9927C-FBB9-9347-ABBA-CC9E5F7150A9}"/>
          </ac:spMkLst>
        </pc:spChg>
        <pc:picChg chg="add mod">
          <ac:chgData name="Jennifer Parnell" userId="c989e082-5214-443f-96bd-ed78a52e8520" providerId="ADAL" clId="{878F5899-5587-484A-9C9C-E8773DAF396E}" dt="2020-01-22T03:49:09.486" v="504" actId="14100"/>
          <ac:picMkLst>
            <pc:docMk/>
            <pc:sldMk cId="2185700230" sldId="300"/>
            <ac:picMk id="5" creationId="{07503112-6462-D046-9DFB-344619E6FEB1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3:49:52.495" v="539" actId="404"/>
        <pc:sldMkLst>
          <pc:docMk/>
          <pc:sldMk cId="794289407" sldId="301"/>
        </pc:sldMkLst>
        <pc:spChg chg="mod">
          <ac:chgData name="Jennifer Parnell" userId="c989e082-5214-443f-96bd-ed78a52e8520" providerId="ADAL" clId="{878F5899-5587-484A-9C9C-E8773DAF396E}" dt="2020-01-22T03:49:52.495" v="539" actId="404"/>
          <ac:spMkLst>
            <pc:docMk/>
            <pc:sldMk cId="794289407" sldId="301"/>
            <ac:spMk id="2" creationId="{8ECC055B-9DCD-BC4A-BCF9-4B26911A9738}"/>
          </ac:spMkLst>
        </pc:spChg>
        <pc:spChg chg="del">
          <ac:chgData name="Jennifer Parnell" userId="c989e082-5214-443f-96bd-ed78a52e8520" providerId="ADAL" clId="{878F5899-5587-484A-9C9C-E8773DAF396E}" dt="2020-01-22T03:49:35.871" v="512" actId="478"/>
          <ac:spMkLst>
            <pc:docMk/>
            <pc:sldMk cId="794289407" sldId="301"/>
            <ac:spMk id="3" creationId="{7F25899B-9ABE-F349-9AC8-0C5FA89EED57}"/>
          </ac:spMkLst>
        </pc:spChg>
        <pc:picChg chg="add mod">
          <ac:chgData name="Jennifer Parnell" userId="c989e082-5214-443f-96bd-ed78a52e8520" providerId="ADAL" clId="{878F5899-5587-484A-9C9C-E8773DAF396E}" dt="2020-01-22T03:49:37.199" v="513" actId="1076"/>
          <ac:picMkLst>
            <pc:docMk/>
            <pc:sldMk cId="794289407" sldId="301"/>
            <ac:picMk id="5" creationId="{4C6548D4-4455-1B4A-B653-EE52CC2CD72C}"/>
          </ac:picMkLst>
        </pc:picChg>
      </pc:sldChg>
      <pc:sldChg chg="add del">
        <pc:chgData name="Jennifer Parnell" userId="c989e082-5214-443f-96bd-ed78a52e8520" providerId="ADAL" clId="{878F5899-5587-484A-9C9C-E8773DAF396E}" dt="2020-01-22T03:50:51.899" v="581" actId="2696"/>
        <pc:sldMkLst>
          <pc:docMk/>
          <pc:sldMk cId="3500434216" sldId="302"/>
        </pc:sldMkLst>
      </pc:sldChg>
      <pc:sldChg chg="addSp delSp modSp add">
        <pc:chgData name="Jennifer Parnell" userId="c989e082-5214-443f-96bd-ed78a52e8520" providerId="ADAL" clId="{878F5899-5587-484A-9C9C-E8773DAF396E}" dt="2020-01-22T03:50:40.897" v="580" actId="20577"/>
        <pc:sldMkLst>
          <pc:docMk/>
          <pc:sldMk cId="3354109559" sldId="303"/>
        </pc:sldMkLst>
        <pc:spChg chg="del">
          <ac:chgData name="Jennifer Parnell" userId="c989e082-5214-443f-96bd-ed78a52e8520" providerId="ADAL" clId="{878F5899-5587-484A-9C9C-E8773DAF396E}" dt="2020-01-22T03:50:26.640" v="549" actId="478"/>
          <ac:spMkLst>
            <pc:docMk/>
            <pc:sldMk cId="3354109559" sldId="303"/>
            <ac:spMk id="2" creationId="{B494BE9E-9089-DE44-A78A-15241252CEA4}"/>
          </ac:spMkLst>
        </pc:spChg>
        <pc:spChg chg="del">
          <ac:chgData name="Jennifer Parnell" userId="c989e082-5214-443f-96bd-ed78a52e8520" providerId="ADAL" clId="{878F5899-5587-484A-9C9C-E8773DAF396E}" dt="2020-01-22T03:50:20.861" v="547"/>
          <ac:spMkLst>
            <pc:docMk/>
            <pc:sldMk cId="3354109559" sldId="303"/>
            <ac:spMk id="3" creationId="{6556B45C-0CA5-7C4E-81E2-CF7015280091}"/>
          </ac:spMkLst>
        </pc:spChg>
        <pc:spChg chg="add mod">
          <ac:chgData name="Jennifer Parnell" userId="c989e082-5214-443f-96bd-ed78a52e8520" providerId="ADAL" clId="{878F5899-5587-484A-9C9C-E8773DAF396E}" dt="2020-01-22T03:50:40.897" v="580" actId="20577"/>
          <ac:spMkLst>
            <pc:docMk/>
            <pc:sldMk cId="3354109559" sldId="303"/>
            <ac:spMk id="6" creationId="{84D58E79-8C43-B544-81C2-8B9AB59C89AB}"/>
          </ac:spMkLst>
        </pc:spChg>
        <pc:picChg chg="add mod">
          <ac:chgData name="Jennifer Parnell" userId="c989e082-5214-443f-96bd-ed78a52e8520" providerId="ADAL" clId="{878F5899-5587-484A-9C9C-E8773DAF396E}" dt="2020-01-22T03:50:12.357" v="546" actId="1076"/>
          <ac:picMkLst>
            <pc:docMk/>
            <pc:sldMk cId="3354109559" sldId="303"/>
            <ac:picMk id="5" creationId="{05087494-BF5C-2145-8042-EDDEE9081B2E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04:01.352" v="695" actId="478"/>
        <pc:sldMkLst>
          <pc:docMk/>
          <pc:sldMk cId="2927633492" sldId="304"/>
        </pc:sldMkLst>
        <pc:spChg chg="del">
          <ac:chgData name="Jennifer Parnell" userId="c989e082-5214-443f-96bd-ed78a52e8520" providerId="ADAL" clId="{878F5899-5587-484A-9C9C-E8773DAF396E}" dt="2020-01-22T04:03:59.752" v="694" actId="478"/>
          <ac:spMkLst>
            <pc:docMk/>
            <pc:sldMk cId="2927633492" sldId="304"/>
            <ac:spMk id="2" creationId="{2D571620-A29B-AE47-957E-F5CDEEEE249D}"/>
          </ac:spMkLst>
        </pc:spChg>
        <pc:spChg chg="del">
          <ac:chgData name="Jennifer Parnell" userId="c989e082-5214-443f-96bd-ed78a52e8520" providerId="ADAL" clId="{878F5899-5587-484A-9C9C-E8773DAF396E}" dt="2020-01-22T04:04:01.352" v="695" actId="478"/>
          <ac:spMkLst>
            <pc:docMk/>
            <pc:sldMk cId="2927633492" sldId="304"/>
            <ac:spMk id="3" creationId="{8C0677E6-94FD-664A-AD67-B838BF21C962}"/>
          </ac:spMkLst>
        </pc:spChg>
        <pc:picChg chg="add mod">
          <ac:chgData name="Jennifer Parnell" userId="c989e082-5214-443f-96bd-ed78a52e8520" providerId="ADAL" clId="{878F5899-5587-484A-9C9C-E8773DAF396E}" dt="2020-01-22T04:03:57.972" v="693" actId="1076"/>
          <ac:picMkLst>
            <pc:docMk/>
            <pc:sldMk cId="2927633492" sldId="304"/>
            <ac:picMk id="5" creationId="{7B118E87-080B-B64A-9BAB-FFCFAA2109A9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04:16.135" v="701" actId="1076"/>
        <pc:sldMkLst>
          <pc:docMk/>
          <pc:sldMk cId="1532232106" sldId="305"/>
        </pc:sldMkLst>
        <pc:spChg chg="del">
          <ac:chgData name="Jennifer Parnell" userId="c989e082-5214-443f-96bd-ed78a52e8520" providerId="ADAL" clId="{878F5899-5587-484A-9C9C-E8773DAF396E}" dt="2020-01-22T04:04:11.495" v="699" actId="478"/>
          <ac:spMkLst>
            <pc:docMk/>
            <pc:sldMk cId="1532232106" sldId="305"/>
            <ac:spMk id="2" creationId="{FA9E8A71-6734-AC4B-B768-EC140C0F98E3}"/>
          </ac:spMkLst>
        </pc:spChg>
        <pc:spChg chg="del">
          <ac:chgData name="Jennifer Parnell" userId="c989e082-5214-443f-96bd-ed78a52e8520" providerId="ADAL" clId="{878F5899-5587-484A-9C9C-E8773DAF396E}" dt="2020-01-22T04:04:14.825" v="700" actId="478"/>
          <ac:spMkLst>
            <pc:docMk/>
            <pc:sldMk cId="1532232106" sldId="305"/>
            <ac:spMk id="3" creationId="{DC58FC8C-6E43-DC44-ACA5-D19255E73130}"/>
          </ac:spMkLst>
        </pc:spChg>
        <pc:picChg chg="add mod">
          <ac:chgData name="Jennifer Parnell" userId="c989e082-5214-443f-96bd-ed78a52e8520" providerId="ADAL" clId="{878F5899-5587-484A-9C9C-E8773DAF396E}" dt="2020-01-22T04:04:16.135" v="701" actId="1076"/>
          <ac:picMkLst>
            <pc:docMk/>
            <pc:sldMk cId="1532232106" sldId="305"/>
            <ac:picMk id="5" creationId="{525C2D28-D2EC-134C-9AA7-912C2ECDB410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10:37.734" v="813" actId="478"/>
        <pc:sldMkLst>
          <pc:docMk/>
          <pc:sldMk cId="212904688" sldId="306"/>
        </pc:sldMkLst>
        <pc:spChg chg="del">
          <ac:chgData name="Jennifer Parnell" userId="c989e082-5214-443f-96bd-ed78a52e8520" providerId="ADAL" clId="{878F5899-5587-484A-9C9C-E8773DAF396E}" dt="2020-01-22T04:10:37.734" v="813" actId="478"/>
          <ac:spMkLst>
            <pc:docMk/>
            <pc:sldMk cId="212904688" sldId="306"/>
            <ac:spMk id="2" creationId="{7AFC4079-7859-724C-96DF-026DC01F8D88}"/>
          </ac:spMkLst>
        </pc:spChg>
        <pc:spChg chg="del">
          <ac:chgData name="Jennifer Parnell" userId="c989e082-5214-443f-96bd-ed78a52e8520" providerId="ADAL" clId="{878F5899-5587-484A-9C9C-E8773DAF396E}" dt="2020-01-22T04:10:36.037" v="812" actId="478"/>
          <ac:spMkLst>
            <pc:docMk/>
            <pc:sldMk cId="212904688" sldId="306"/>
            <ac:spMk id="3" creationId="{C856D9D5-FA33-2042-9CAD-BD2FFCAAB942}"/>
          </ac:spMkLst>
        </pc:spChg>
        <pc:picChg chg="add mod">
          <ac:chgData name="Jennifer Parnell" userId="c989e082-5214-443f-96bd-ed78a52e8520" providerId="ADAL" clId="{878F5899-5587-484A-9C9C-E8773DAF396E}" dt="2020-01-22T04:06:01.601" v="718" actId="962"/>
          <ac:picMkLst>
            <pc:docMk/>
            <pc:sldMk cId="212904688" sldId="306"/>
            <ac:picMk id="5" creationId="{E8EE047B-AD44-A24C-8D63-F71E8722B0DF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10:33.437" v="811" actId="478"/>
        <pc:sldMkLst>
          <pc:docMk/>
          <pc:sldMk cId="262323897" sldId="307"/>
        </pc:sldMkLst>
        <pc:spChg chg="del">
          <ac:chgData name="Jennifer Parnell" userId="c989e082-5214-443f-96bd-ed78a52e8520" providerId="ADAL" clId="{878F5899-5587-484A-9C9C-E8773DAF396E}" dt="2020-01-22T04:10:33.437" v="811" actId="478"/>
          <ac:spMkLst>
            <pc:docMk/>
            <pc:sldMk cId="262323897" sldId="307"/>
            <ac:spMk id="2" creationId="{8C4E8CC2-D779-2A42-A9BB-E8430A0FE7AB}"/>
          </ac:spMkLst>
        </pc:spChg>
        <pc:spChg chg="del">
          <ac:chgData name="Jennifer Parnell" userId="c989e082-5214-443f-96bd-ed78a52e8520" providerId="ADAL" clId="{878F5899-5587-484A-9C9C-E8773DAF396E}" dt="2020-01-22T04:10:31.699" v="810" actId="478"/>
          <ac:spMkLst>
            <pc:docMk/>
            <pc:sldMk cId="262323897" sldId="307"/>
            <ac:spMk id="3" creationId="{19DD9637-5631-5149-8D0F-66D68C9E82D1}"/>
          </ac:spMkLst>
        </pc:spChg>
        <pc:picChg chg="add mod">
          <ac:chgData name="Jennifer Parnell" userId="c989e082-5214-443f-96bd-ed78a52e8520" providerId="ADAL" clId="{878F5899-5587-484A-9C9C-E8773DAF396E}" dt="2020-01-22T04:06:21.438" v="724" actId="962"/>
          <ac:picMkLst>
            <pc:docMk/>
            <pc:sldMk cId="262323897" sldId="307"/>
            <ac:picMk id="5" creationId="{F942C37B-40A5-244F-8807-06115DBDAB26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10:28.391" v="809" actId="478"/>
        <pc:sldMkLst>
          <pc:docMk/>
          <pc:sldMk cId="1416220466" sldId="308"/>
        </pc:sldMkLst>
        <pc:spChg chg="del">
          <ac:chgData name="Jennifer Parnell" userId="c989e082-5214-443f-96bd-ed78a52e8520" providerId="ADAL" clId="{878F5899-5587-484A-9C9C-E8773DAF396E}" dt="2020-01-22T04:10:28.391" v="809" actId="478"/>
          <ac:spMkLst>
            <pc:docMk/>
            <pc:sldMk cId="1416220466" sldId="308"/>
            <ac:spMk id="2" creationId="{260D6B84-57A3-C54D-B827-31E982B329FA}"/>
          </ac:spMkLst>
        </pc:spChg>
        <pc:spChg chg="del">
          <ac:chgData name="Jennifer Parnell" userId="c989e082-5214-443f-96bd-ed78a52e8520" providerId="ADAL" clId="{878F5899-5587-484A-9C9C-E8773DAF396E}" dt="2020-01-22T04:10:26.334" v="808" actId="478"/>
          <ac:spMkLst>
            <pc:docMk/>
            <pc:sldMk cId="1416220466" sldId="308"/>
            <ac:spMk id="3" creationId="{23FF75DF-2F0F-D046-A84C-441959357CB8}"/>
          </ac:spMkLst>
        </pc:spChg>
        <pc:picChg chg="add mod">
          <ac:chgData name="Jennifer Parnell" userId="c989e082-5214-443f-96bd-ed78a52e8520" providerId="ADAL" clId="{878F5899-5587-484A-9C9C-E8773DAF396E}" dt="2020-01-22T04:06:31.282" v="727" actId="962"/>
          <ac:picMkLst>
            <pc:docMk/>
            <pc:sldMk cId="1416220466" sldId="308"/>
            <ac:picMk id="5" creationId="{F3B592B0-7421-7441-A397-B1C007CF75FC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10:21.291" v="807" actId="478"/>
        <pc:sldMkLst>
          <pc:docMk/>
          <pc:sldMk cId="177591081" sldId="309"/>
        </pc:sldMkLst>
        <pc:spChg chg="del">
          <ac:chgData name="Jennifer Parnell" userId="c989e082-5214-443f-96bd-ed78a52e8520" providerId="ADAL" clId="{878F5899-5587-484A-9C9C-E8773DAF396E}" dt="2020-01-22T04:10:19.268" v="806" actId="478"/>
          <ac:spMkLst>
            <pc:docMk/>
            <pc:sldMk cId="177591081" sldId="309"/>
            <ac:spMk id="2" creationId="{F9669488-9174-094A-AFA7-9AD287E49B03}"/>
          </ac:spMkLst>
        </pc:spChg>
        <pc:spChg chg="del">
          <ac:chgData name="Jennifer Parnell" userId="c989e082-5214-443f-96bd-ed78a52e8520" providerId="ADAL" clId="{878F5899-5587-484A-9C9C-E8773DAF396E}" dt="2020-01-22T04:10:21.291" v="807" actId="478"/>
          <ac:spMkLst>
            <pc:docMk/>
            <pc:sldMk cId="177591081" sldId="309"/>
            <ac:spMk id="3" creationId="{1F6A279E-A205-5146-9BDE-CFC3E4F2734C}"/>
          </ac:spMkLst>
        </pc:spChg>
        <pc:picChg chg="add mod">
          <ac:chgData name="Jennifer Parnell" userId="c989e082-5214-443f-96bd-ed78a52e8520" providerId="ADAL" clId="{878F5899-5587-484A-9C9C-E8773DAF396E}" dt="2020-01-22T04:06:42.108" v="732" actId="1076"/>
          <ac:picMkLst>
            <pc:docMk/>
            <pc:sldMk cId="177591081" sldId="309"/>
            <ac:picMk id="5" creationId="{F3D5EB8A-E810-3741-BA11-0474F664F489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10:15.857" v="805" actId="478"/>
        <pc:sldMkLst>
          <pc:docMk/>
          <pc:sldMk cId="2905424466" sldId="310"/>
        </pc:sldMkLst>
        <pc:spChg chg="del">
          <ac:chgData name="Jennifer Parnell" userId="c989e082-5214-443f-96bd-ed78a52e8520" providerId="ADAL" clId="{878F5899-5587-484A-9C9C-E8773DAF396E}" dt="2020-01-22T04:10:14.407" v="804" actId="478"/>
          <ac:spMkLst>
            <pc:docMk/>
            <pc:sldMk cId="2905424466" sldId="310"/>
            <ac:spMk id="2" creationId="{3774EBD6-838A-204B-811B-236D353B549A}"/>
          </ac:spMkLst>
        </pc:spChg>
        <pc:spChg chg="del">
          <ac:chgData name="Jennifer Parnell" userId="c989e082-5214-443f-96bd-ed78a52e8520" providerId="ADAL" clId="{878F5899-5587-484A-9C9C-E8773DAF396E}" dt="2020-01-22T04:10:15.857" v="805" actId="478"/>
          <ac:spMkLst>
            <pc:docMk/>
            <pc:sldMk cId="2905424466" sldId="310"/>
            <ac:spMk id="3" creationId="{64D5BF4B-2831-2D48-B31E-A917F4A3629C}"/>
          </ac:spMkLst>
        </pc:spChg>
        <pc:picChg chg="add mod">
          <ac:chgData name="Jennifer Parnell" userId="c989e082-5214-443f-96bd-ed78a52e8520" providerId="ADAL" clId="{878F5899-5587-484A-9C9C-E8773DAF396E}" dt="2020-01-22T04:07:00.589" v="737" actId="27614"/>
          <ac:picMkLst>
            <pc:docMk/>
            <pc:sldMk cId="2905424466" sldId="310"/>
            <ac:picMk id="5" creationId="{A8AD1E3D-F87D-E248-B11C-65A9B0154AB3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10:09.816" v="803" actId="478"/>
        <pc:sldMkLst>
          <pc:docMk/>
          <pc:sldMk cId="2471303832" sldId="311"/>
        </pc:sldMkLst>
        <pc:spChg chg="del">
          <ac:chgData name="Jennifer Parnell" userId="c989e082-5214-443f-96bd-ed78a52e8520" providerId="ADAL" clId="{878F5899-5587-484A-9C9C-E8773DAF396E}" dt="2020-01-22T04:10:08.098" v="802" actId="478"/>
          <ac:spMkLst>
            <pc:docMk/>
            <pc:sldMk cId="2471303832" sldId="311"/>
            <ac:spMk id="2" creationId="{0493272D-6505-7749-BD14-D3ACB239C407}"/>
          </ac:spMkLst>
        </pc:spChg>
        <pc:spChg chg="del">
          <ac:chgData name="Jennifer Parnell" userId="c989e082-5214-443f-96bd-ed78a52e8520" providerId="ADAL" clId="{878F5899-5587-484A-9C9C-E8773DAF396E}" dt="2020-01-22T04:10:09.816" v="803" actId="478"/>
          <ac:spMkLst>
            <pc:docMk/>
            <pc:sldMk cId="2471303832" sldId="311"/>
            <ac:spMk id="3" creationId="{2B0C7126-5E2A-634F-80FA-0779434EB712}"/>
          </ac:spMkLst>
        </pc:spChg>
        <pc:picChg chg="add mod">
          <ac:chgData name="Jennifer Parnell" userId="c989e082-5214-443f-96bd-ed78a52e8520" providerId="ADAL" clId="{878F5899-5587-484A-9C9C-E8773DAF396E}" dt="2020-01-22T04:07:04.799" v="740" actId="962"/>
          <ac:picMkLst>
            <pc:docMk/>
            <pc:sldMk cId="2471303832" sldId="311"/>
            <ac:picMk id="5" creationId="{65AC51FB-86DB-0042-BFE4-EA549252DA69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10:04.072" v="801" actId="478"/>
        <pc:sldMkLst>
          <pc:docMk/>
          <pc:sldMk cId="1806572366" sldId="312"/>
        </pc:sldMkLst>
        <pc:spChg chg="del">
          <ac:chgData name="Jennifer Parnell" userId="c989e082-5214-443f-96bd-ed78a52e8520" providerId="ADAL" clId="{878F5899-5587-484A-9C9C-E8773DAF396E}" dt="2020-01-22T04:10:01.973" v="800" actId="478"/>
          <ac:spMkLst>
            <pc:docMk/>
            <pc:sldMk cId="1806572366" sldId="312"/>
            <ac:spMk id="2" creationId="{EAB31E1E-87CE-BE43-B519-8D3E7BA0FE99}"/>
          </ac:spMkLst>
        </pc:spChg>
        <pc:spChg chg="del">
          <ac:chgData name="Jennifer Parnell" userId="c989e082-5214-443f-96bd-ed78a52e8520" providerId="ADAL" clId="{878F5899-5587-484A-9C9C-E8773DAF396E}" dt="2020-01-22T04:10:04.072" v="801" actId="478"/>
          <ac:spMkLst>
            <pc:docMk/>
            <pc:sldMk cId="1806572366" sldId="312"/>
            <ac:spMk id="3" creationId="{6C836E8C-6BC9-2547-B1C1-353F37CA0F34}"/>
          </ac:spMkLst>
        </pc:spChg>
        <pc:picChg chg="add mod">
          <ac:chgData name="Jennifer Parnell" userId="c989e082-5214-443f-96bd-ed78a52e8520" providerId="ADAL" clId="{878F5899-5587-484A-9C9C-E8773DAF396E}" dt="2020-01-22T04:07:10.964" v="743" actId="962"/>
          <ac:picMkLst>
            <pc:docMk/>
            <pc:sldMk cId="1806572366" sldId="312"/>
            <ac:picMk id="5" creationId="{5E854CDC-9C15-A544-8EC0-12E491E764B6}"/>
          </ac:picMkLst>
        </pc:picChg>
      </pc:sldChg>
      <pc:sldChg chg="addSp delSp modSp add ord">
        <pc:chgData name="Jennifer Parnell" userId="c989e082-5214-443f-96bd-ed78a52e8520" providerId="ADAL" clId="{878F5899-5587-484A-9C9C-E8773DAF396E}" dt="2020-01-22T04:09:44.654" v="794" actId="478"/>
        <pc:sldMkLst>
          <pc:docMk/>
          <pc:sldMk cId="3215640608" sldId="313"/>
        </pc:sldMkLst>
        <pc:spChg chg="del">
          <ac:chgData name="Jennifer Parnell" userId="c989e082-5214-443f-96bd-ed78a52e8520" providerId="ADAL" clId="{878F5899-5587-484A-9C9C-E8773DAF396E}" dt="2020-01-22T04:09:44.654" v="794" actId="478"/>
          <ac:spMkLst>
            <pc:docMk/>
            <pc:sldMk cId="3215640608" sldId="313"/>
            <ac:spMk id="2" creationId="{D92F5B8A-6663-5D4E-81AD-BD325A73D336}"/>
          </ac:spMkLst>
        </pc:spChg>
        <pc:spChg chg="del">
          <ac:chgData name="Jennifer Parnell" userId="c989e082-5214-443f-96bd-ed78a52e8520" providerId="ADAL" clId="{878F5899-5587-484A-9C9C-E8773DAF396E}" dt="2020-01-22T04:09:43.046" v="793" actId="478"/>
          <ac:spMkLst>
            <pc:docMk/>
            <pc:sldMk cId="3215640608" sldId="313"/>
            <ac:spMk id="3" creationId="{2127A88B-7E61-B245-BDCB-E81A6CD7AB2B}"/>
          </ac:spMkLst>
        </pc:spChg>
        <pc:picChg chg="add mod">
          <ac:chgData name="Jennifer Parnell" userId="c989e082-5214-443f-96bd-ed78a52e8520" providerId="ADAL" clId="{878F5899-5587-484A-9C9C-E8773DAF396E}" dt="2020-01-22T04:07:53.338" v="758" actId="962"/>
          <ac:picMkLst>
            <pc:docMk/>
            <pc:sldMk cId="3215640608" sldId="313"/>
            <ac:picMk id="5" creationId="{33C59E66-02F7-A647-B783-4382044262F4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09:50.139" v="796" actId="478"/>
        <pc:sldMkLst>
          <pc:docMk/>
          <pc:sldMk cId="2552253036" sldId="314"/>
        </pc:sldMkLst>
        <pc:spChg chg="del">
          <ac:chgData name="Jennifer Parnell" userId="c989e082-5214-443f-96bd-ed78a52e8520" providerId="ADAL" clId="{878F5899-5587-484A-9C9C-E8773DAF396E}" dt="2020-01-22T04:09:50.139" v="796" actId="478"/>
          <ac:spMkLst>
            <pc:docMk/>
            <pc:sldMk cId="2552253036" sldId="314"/>
            <ac:spMk id="2" creationId="{E94AD3BC-1F51-2D40-ACBD-1AE1938C81BE}"/>
          </ac:spMkLst>
        </pc:spChg>
        <pc:spChg chg="del">
          <ac:chgData name="Jennifer Parnell" userId="c989e082-5214-443f-96bd-ed78a52e8520" providerId="ADAL" clId="{878F5899-5587-484A-9C9C-E8773DAF396E}" dt="2020-01-22T04:09:48.832" v="795" actId="478"/>
          <ac:spMkLst>
            <pc:docMk/>
            <pc:sldMk cId="2552253036" sldId="314"/>
            <ac:spMk id="3" creationId="{8C03E828-3FF8-1240-ADA3-A35191C738E9}"/>
          </ac:spMkLst>
        </pc:spChg>
        <pc:picChg chg="add mod">
          <ac:chgData name="Jennifer Parnell" userId="c989e082-5214-443f-96bd-ed78a52e8520" providerId="ADAL" clId="{878F5899-5587-484A-9C9C-E8773DAF396E}" dt="2020-01-22T04:07:47.290" v="755" actId="962"/>
          <ac:picMkLst>
            <pc:docMk/>
            <pc:sldMk cId="2552253036" sldId="314"/>
            <ac:picMk id="5" creationId="{18BCCC89-0E78-B24E-A25A-72EE81323689}"/>
          </ac:picMkLst>
        </pc:picChg>
      </pc:sldChg>
      <pc:sldChg chg="addSp delSp modSp add ord">
        <pc:chgData name="Jennifer Parnell" userId="c989e082-5214-443f-96bd-ed78a52e8520" providerId="ADAL" clId="{878F5899-5587-484A-9C9C-E8773DAF396E}" dt="2020-01-22T04:09:58.647" v="799" actId="478"/>
        <pc:sldMkLst>
          <pc:docMk/>
          <pc:sldMk cId="1559998922" sldId="315"/>
        </pc:sldMkLst>
        <pc:spChg chg="del">
          <ac:chgData name="Jennifer Parnell" userId="c989e082-5214-443f-96bd-ed78a52e8520" providerId="ADAL" clId="{878F5899-5587-484A-9C9C-E8773DAF396E}" dt="2020-01-22T04:09:58.647" v="799" actId="478"/>
          <ac:spMkLst>
            <pc:docMk/>
            <pc:sldMk cId="1559998922" sldId="315"/>
            <ac:spMk id="2" creationId="{B51935D8-309E-EB4F-B6DC-B910BFCFBC5C}"/>
          </ac:spMkLst>
        </pc:spChg>
        <pc:spChg chg="del mod">
          <ac:chgData name="Jennifer Parnell" userId="c989e082-5214-443f-96bd-ed78a52e8520" providerId="ADAL" clId="{878F5899-5587-484A-9C9C-E8773DAF396E}" dt="2020-01-22T04:09:57.103" v="798" actId="478"/>
          <ac:spMkLst>
            <pc:docMk/>
            <pc:sldMk cId="1559998922" sldId="315"/>
            <ac:spMk id="3" creationId="{2D2CF189-9E95-2141-979D-686E899780A3}"/>
          </ac:spMkLst>
        </pc:spChg>
        <pc:picChg chg="add mod">
          <ac:chgData name="Jennifer Parnell" userId="c989e082-5214-443f-96bd-ed78a52e8520" providerId="ADAL" clId="{878F5899-5587-484A-9C9C-E8773DAF396E}" dt="2020-01-22T04:07:31.750" v="749" actId="962"/>
          <ac:picMkLst>
            <pc:docMk/>
            <pc:sldMk cId="1559998922" sldId="315"/>
            <ac:picMk id="5" creationId="{C21F7545-3382-0045-B400-67A53A7C6FAE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09:38.366" v="792" actId="478"/>
        <pc:sldMkLst>
          <pc:docMk/>
          <pc:sldMk cId="2582618566" sldId="316"/>
        </pc:sldMkLst>
        <pc:spChg chg="del">
          <ac:chgData name="Jennifer Parnell" userId="c989e082-5214-443f-96bd-ed78a52e8520" providerId="ADAL" clId="{878F5899-5587-484A-9C9C-E8773DAF396E}" dt="2020-01-22T04:09:38.366" v="792" actId="478"/>
          <ac:spMkLst>
            <pc:docMk/>
            <pc:sldMk cId="2582618566" sldId="316"/>
            <ac:spMk id="2" creationId="{E12C739D-B1AA-544A-848F-74AF0311C70A}"/>
          </ac:spMkLst>
        </pc:spChg>
        <pc:spChg chg="del">
          <ac:chgData name="Jennifer Parnell" userId="c989e082-5214-443f-96bd-ed78a52e8520" providerId="ADAL" clId="{878F5899-5587-484A-9C9C-E8773DAF396E}" dt="2020-01-22T04:09:36.621" v="791" actId="478"/>
          <ac:spMkLst>
            <pc:docMk/>
            <pc:sldMk cId="2582618566" sldId="316"/>
            <ac:spMk id="3" creationId="{9981B26F-5EE0-5B4C-9D0F-D8642871488D}"/>
          </ac:spMkLst>
        </pc:spChg>
        <pc:picChg chg="add mod">
          <ac:chgData name="Jennifer Parnell" userId="c989e082-5214-443f-96bd-ed78a52e8520" providerId="ADAL" clId="{878F5899-5587-484A-9C9C-E8773DAF396E}" dt="2020-01-22T04:08:02.800" v="762" actId="962"/>
          <ac:picMkLst>
            <pc:docMk/>
            <pc:sldMk cId="2582618566" sldId="316"/>
            <ac:picMk id="5" creationId="{4DD64968-9B31-6844-87F3-2B660BE912CD}"/>
          </ac:picMkLst>
        </pc:picChg>
      </pc:sldChg>
      <pc:sldChg chg="addSp modSp add">
        <pc:chgData name="Jennifer Parnell" userId="c989e082-5214-443f-96bd-ed78a52e8520" providerId="ADAL" clId="{878F5899-5587-484A-9C9C-E8773DAF396E}" dt="2020-01-22T04:08:46.782" v="779" actId="27614"/>
        <pc:sldMkLst>
          <pc:docMk/>
          <pc:sldMk cId="4084941347" sldId="317"/>
        </pc:sldMkLst>
        <pc:picChg chg="add mod">
          <ac:chgData name="Jennifer Parnell" userId="c989e082-5214-443f-96bd-ed78a52e8520" providerId="ADAL" clId="{878F5899-5587-484A-9C9C-E8773DAF396E}" dt="2020-01-22T04:08:46.782" v="779" actId="27614"/>
          <ac:picMkLst>
            <pc:docMk/>
            <pc:sldMk cId="4084941347" sldId="317"/>
            <ac:picMk id="5" creationId="{E2FEE1E4-9DC4-5C4B-8398-2CF5D0C9DB66}"/>
          </ac:picMkLst>
        </pc:picChg>
      </pc:sldChg>
      <pc:sldChg chg="addSp modSp add ord">
        <pc:chgData name="Jennifer Parnell" userId="c989e082-5214-443f-96bd-ed78a52e8520" providerId="ADAL" clId="{878F5899-5587-484A-9C9C-E8773DAF396E}" dt="2020-01-22T04:08:13.490" v="767" actId="27614"/>
        <pc:sldMkLst>
          <pc:docMk/>
          <pc:sldMk cId="1919641273" sldId="318"/>
        </pc:sldMkLst>
        <pc:picChg chg="add mod">
          <ac:chgData name="Jennifer Parnell" userId="c989e082-5214-443f-96bd-ed78a52e8520" providerId="ADAL" clId="{878F5899-5587-484A-9C9C-E8773DAF396E}" dt="2020-01-22T04:08:13.490" v="767" actId="27614"/>
          <ac:picMkLst>
            <pc:docMk/>
            <pc:sldMk cId="1919641273" sldId="318"/>
            <ac:picMk id="5" creationId="{C88DFF06-7EAD-7844-82CB-0DA71E76AFDC}"/>
          </ac:picMkLst>
        </pc:picChg>
      </pc:sldChg>
      <pc:sldChg chg="addSp delSp modSp add">
        <pc:chgData name="Jennifer Parnell" userId="c989e082-5214-443f-96bd-ed78a52e8520" providerId="ADAL" clId="{878F5899-5587-484A-9C9C-E8773DAF396E}" dt="2020-01-22T04:09:30.136" v="790" actId="478"/>
        <pc:sldMkLst>
          <pc:docMk/>
          <pc:sldMk cId="2867079213" sldId="319"/>
        </pc:sldMkLst>
        <pc:spChg chg="del">
          <ac:chgData name="Jennifer Parnell" userId="c989e082-5214-443f-96bd-ed78a52e8520" providerId="ADAL" clId="{878F5899-5587-484A-9C9C-E8773DAF396E}" dt="2020-01-22T04:09:30.136" v="790" actId="478"/>
          <ac:spMkLst>
            <pc:docMk/>
            <pc:sldMk cId="2867079213" sldId="319"/>
            <ac:spMk id="2" creationId="{F88BBFAE-A5EF-214A-BC5B-4DCF2874984A}"/>
          </ac:spMkLst>
        </pc:spChg>
        <pc:spChg chg="del">
          <ac:chgData name="Jennifer Parnell" userId="c989e082-5214-443f-96bd-ed78a52e8520" providerId="ADAL" clId="{878F5899-5587-484A-9C9C-E8773DAF396E}" dt="2020-01-22T04:09:28.774" v="789" actId="478"/>
          <ac:spMkLst>
            <pc:docMk/>
            <pc:sldMk cId="2867079213" sldId="319"/>
            <ac:spMk id="3" creationId="{EE254A32-ECA7-7E47-A64A-9F0745604DA2}"/>
          </ac:spMkLst>
        </pc:spChg>
        <pc:picChg chg="add mod">
          <ac:chgData name="Jennifer Parnell" userId="c989e082-5214-443f-96bd-ed78a52e8520" providerId="ADAL" clId="{878F5899-5587-484A-9C9C-E8773DAF396E}" dt="2020-01-22T04:08:37.222" v="775" actId="27614"/>
          <ac:picMkLst>
            <pc:docMk/>
            <pc:sldMk cId="2867079213" sldId="319"/>
            <ac:picMk id="5" creationId="{7D0EDABE-B199-814B-A8BC-B5D8BE950A6C}"/>
          </ac:picMkLst>
        </pc:picChg>
      </pc:sldChg>
      <pc:sldChg chg="addSp modSp add del">
        <pc:chgData name="Jennifer Parnell" userId="c989e082-5214-443f-96bd-ed78a52e8520" providerId="ADAL" clId="{878F5899-5587-484A-9C9C-E8773DAF396E}" dt="2020-01-22T04:09:25.356" v="788" actId="2696"/>
        <pc:sldMkLst>
          <pc:docMk/>
          <pc:sldMk cId="245410449" sldId="320"/>
        </pc:sldMkLst>
        <pc:picChg chg="add mod">
          <ac:chgData name="Jennifer Parnell" userId="c989e082-5214-443f-96bd-ed78a52e8520" providerId="ADAL" clId="{878F5899-5587-484A-9C9C-E8773DAF396E}" dt="2020-01-22T04:08:42.100" v="777" actId="27614"/>
          <ac:picMkLst>
            <pc:docMk/>
            <pc:sldMk cId="245410449" sldId="320"/>
            <ac:picMk id="5" creationId="{201F7A03-5CD7-6141-B0F7-8EE86ED5420C}"/>
          </ac:picMkLst>
        </pc:picChg>
      </pc:sldChg>
      <pc:sldChg chg="addSp modSp add ord">
        <pc:chgData name="Jennifer Parnell" userId="c989e082-5214-443f-96bd-ed78a52e8520" providerId="ADAL" clId="{878F5899-5587-484A-9C9C-E8773DAF396E}" dt="2020-01-22T04:08:27.389" v="773"/>
        <pc:sldMkLst>
          <pc:docMk/>
          <pc:sldMk cId="3403531128" sldId="321"/>
        </pc:sldMkLst>
        <pc:picChg chg="add mod">
          <ac:chgData name="Jennifer Parnell" userId="c989e082-5214-443f-96bd-ed78a52e8520" providerId="ADAL" clId="{878F5899-5587-484A-9C9C-E8773DAF396E}" dt="2020-01-22T04:08:27.297" v="772" actId="27614"/>
          <ac:picMkLst>
            <pc:docMk/>
            <pc:sldMk cId="3403531128" sldId="321"/>
            <ac:picMk id="5" creationId="{C8A5A1A4-955A-274E-81D8-3833950D804F}"/>
          </ac:picMkLst>
        </pc:picChg>
      </pc:sldChg>
      <pc:sldChg chg="add del">
        <pc:chgData name="Jennifer Parnell" userId="c989e082-5214-443f-96bd-ed78a52e8520" providerId="ADAL" clId="{878F5899-5587-484A-9C9C-E8773DAF396E}" dt="2020-01-22T04:09:17.435" v="787" actId="2696"/>
        <pc:sldMkLst>
          <pc:docMk/>
          <pc:sldMk cId="3613303552" sldId="322"/>
        </pc:sldMkLst>
      </pc:sldChg>
      <pc:sldChg chg="addSp delSp modSp add">
        <pc:chgData name="Jennifer Parnell" userId="c989e082-5214-443f-96bd-ed78a52e8520" providerId="ADAL" clId="{878F5899-5587-484A-9C9C-E8773DAF396E}" dt="2020-01-22T04:09:15.713" v="786" actId="478"/>
        <pc:sldMkLst>
          <pc:docMk/>
          <pc:sldMk cId="2577886921" sldId="323"/>
        </pc:sldMkLst>
        <pc:spChg chg="del">
          <ac:chgData name="Jennifer Parnell" userId="c989e082-5214-443f-96bd-ed78a52e8520" providerId="ADAL" clId="{878F5899-5587-484A-9C9C-E8773DAF396E}" dt="2020-01-22T04:09:14.129" v="785" actId="478"/>
          <ac:spMkLst>
            <pc:docMk/>
            <pc:sldMk cId="2577886921" sldId="323"/>
            <ac:spMk id="2" creationId="{CC94054C-6AE2-7E47-9AD1-DCED84C2821C}"/>
          </ac:spMkLst>
        </pc:spChg>
        <pc:spChg chg="del">
          <ac:chgData name="Jennifer Parnell" userId="c989e082-5214-443f-96bd-ed78a52e8520" providerId="ADAL" clId="{878F5899-5587-484A-9C9C-E8773DAF396E}" dt="2020-01-22T04:09:15.713" v="786" actId="478"/>
          <ac:spMkLst>
            <pc:docMk/>
            <pc:sldMk cId="2577886921" sldId="323"/>
            <ac:spMk id="3" creationId="{92A302D7-DC69-0046-90D5-22839CF65141}"/>
          </ac:spMkLst>
        </pc:spChg>
        <pc:picChg chg="add mod">
          <ac:chgData name="Jennifer Parnell" userId="c989e082-5214-443f-96bd-ed78a52e8520" providerId="ADAL" clId="{878F5899-5587-484A-9C9C-E8773DAF396E}" dt="2020-01-22T04:08:57.869" v="784" actId="962"/>
          <ac:picMkLst>
            <pc:docMk/>
            <pc:sldMk cId="2577886921" sldId="323"/>
            <ac:picMk id="5" creationId="{5745475D-1E51-2E4B-8E67-65B8FE49304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204D-0D44-864A-AB5F-86063EF29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86ADA-0561-6641-8526-05B13AC57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30CF4-B167-2B4D-82A5-0E77DB295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63B89-DABF-9447-8C3A-3996F82E7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1D3A0-FBF8-7347-997B-78D06E4A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0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E511D-E8F1-DE49-A5C4-A201CB83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30145-25B2-334C-934B-4EEAEB4E0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CC8BB-14E5-D440-8A74-17EBDE94B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53A4F-B07E-1D40-BD87-6FC86764F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CF706-5B29-674D-AC63-DFECCEE6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6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DBDF50-4543-9D4E-9D22-03F5D519F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6530E-060A-EB40-8BDD-288F288B7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2A931-FB88-7D40-B736-F3BD316C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C2251-C529-BC48-A578-62B84014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52250-A14F-2C4D-81B7-DFFA6E6E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E5449-785E-0342-B40E-FA219C14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E9244-CABC-7A48-9C5B-1D5FA274F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50F41-70AB-2A40-924C-DB10C402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CA0F0-5D43-D34C-8622-121BDD6C9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55A8E-5E6C-784D-8271-C0515462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77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6FE5-A6F1-E34E-BCD2-5C432F0B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2515F-3D38-FA4C-86CE-5E861C2D4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62A9F-2E03-0549-B744-EFCF8A2A0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41275-AAB7-2842-B7BB-49EF5A45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1C347-20CF-2B4C-B78B-046E04A3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70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2505-1D0B-D440-94AF-181D7F412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CAC95-CCA9-214B-9485-39CD6B723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A1007-496C-314E-BCDB-32F5F28DF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EF07B-7757-3A4B-947C-5A90FC06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F4EF0-CEA2-C842-BBBC-B374925E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72827-865A-F240-B1E8-4CB80620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0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26C3-66BF-E84E-9BF2-B2A63311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A4E0A-4F25-7D4B-990B-8232998E5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6F79-85BB-EA4E-A621-30E728ADC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73268C-1702-434E-8769-78AEF62C3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F78FD-29E3-E341-8305-511723217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88E666-F6A2-8A46-AD85-19222FCF3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B4F96E-3A45-E749-9A2B-18638936C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6883F1-F5D8-1947-B303-436FC054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3EBC7-536F-3D47-A81F-8B021ABD9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B38700-A18B-9246-BB48-E214F9570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469BD-FBFB-5B42-8613-F6D76B46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DEA3-6E22-964A-BD4E-F560C1217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6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903F28-8B5E-A74D-B950-4E790015F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9C5DC-029C-C844-9034-529B038F3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990D1-F3E6-C24B-824B-DBAC80F5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8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B9BA-7C5C-6A42-AED6-334CD7C0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A67C9-C740-C140-8EDC-8B369BA03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EB412-05A0-CB4B-8440-864C26EB0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B6CAB-4416-9A45-ADF8-2EB450E4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05425-EE8F-1F40-AB3D-53B41334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0C162-7E19-4A4A-88F6-F07F0293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8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355F-6594-EF48-9B3C-2A788E86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327D65-429A-D145-B13D-D5BB851BF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08552-CFA7-B942-8941-20F082A1E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A004C-8FB6-6843-8C9C-64410565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C76B1-F172-BD4A-AC83-C5B98953A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52236-BE6C-B849-85A5-24A29A70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DA9C1-FDB5-B949-BB5A-5DFDC22B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74D4D-5A7F-684D-ADF4-23D842A0C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81644-F7D1-0B44-B364-789610C53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BA12E-A316-3544-84FB-3F2830F6867C}" type="datetimeFigureOut">
              <a:rPr lang="en-US" smtClean="0"/>
              <a:t>1/22/20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279C8-EFAE-B645-A38F-5654A3B13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F3DC1-BC73-6E41-A3D9-1946ECEFC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A12B-F6F8-9842-85FC-71C10030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6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JeY2C891cs" TargetMode="External"/><Relationship Id="rId2" Type="http://schemas.openxmlformats.org/officeDocument/2006/relationships/hyperlink" Target="https://www.nationalgeographic.com/news/2015/09/150901-pictures-denali-mount-mckinley-name-change-alaska/#/01denaliqa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8_N7CEwH6h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F31B9-44F9-ED4C-B656-58137A37D0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Mountains and Rivers of Alaska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37FEF-14BA-A746-9E62-CE3A8FD0A4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Alaska History and Geography</a:t>
            </a:r>
          </a:p>
        </p:txBody>
      </p:sp>
    </p:spTree>
    <p:extLst>
      <p:ext uri="{BB962C8B-B14F-4D97-AF65-F5344CB8AC3E}">
        <p14:creationId xmlns:p14="http://schemas.microsoft.com/office/powerpoint/2010/main" val="2834395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62BC43-8110-3F4F-86EC-60AB283BA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683" y="505207"/>
            <a:ext cx="7806752" cy="5847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777E67-B322-DE42-ABDF-F3A9C1B03C5F}"/>
              </a:ext>
            </a:extLst>
          </p:cNvPr>
          <p:cNvSpPr txBox="1"/>
          <p:nvPr/>
        </p:nvSpPr>
        <p:spPr>
          <a:xfrm>
            <a:off x="3915507" y="5662246"/>
            <a:ext cx="266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Wrangell St. Elias Range</a:t>
            </a:r>
          </a:p>
        </p:txBody>
      </p:sp>
    </p:spTree>
    <p:extLst>
      <p:ext uri="{BB962C8B-B14F-4D97-AF65-F5344CB8AC3E}">
        <p14:creationId xmlns:p14="http://schemas.microsoft.com/office/powerpoint/2010/main" val="2166943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15F753-6C8D-534D-9C1D-C84DDA286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288" y="371276"/>
            <a:ext cx="8153929" cy="6115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473531-B04B-D94B-93F4-1DEFA4456A2B}"/>
              </a:ext>
            </a:extLst>
          </p:cNvPr>
          <p:cNvSpPr txBox="1"/>
          <p:nvPr/>
        </p:nvSpPr>
        <p:spPr>
          <a:xfrm>
            <a:off x="6457217" y="5742843"/>
            <a:ext cx="248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Wrangell St. Elias Range</a:t>
            </a:r>
          </a:p>
        </p:txBody>
      </p:sp>
    </p:spTree>
    <p:extLst>
      <p:ext uri="{BB962C8B-B14F-4D97-AF65-F5344CB8AC3E}">
        <p14:creationId xmlns:p14="http://schemas.microsoft.com/office/powerpoint/2010/main" val="3678596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DFCB9D-D209-224E-97EC-CBF3B6BCA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8128" y="365125"/>
            <a:ext cx="8235951" cy="6176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F31FF8-F69C-1D45-B972-945FE231AEF7}"/>
              </a:ext>
            </a:extLst>
          </p:cNvPr>
          <p:cNvSpPr txBox="1"/>
          <p:nvPr/>
        </p:nvSpPr>
        <p:spPr>
          <a:xfrm>
            <a:off x="4529138" y="5672138"/>
            <a:ext cx="265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Wrangell St Elias Range</a:t>
            </a:r>
          </a:p>
        </p:txBody>
      </p:sp>
    </p:spTree>
    <p:extLst>
      <p:ext uri="{BB962C8B-B14F-4D97-AF65-F5344CB8AC3E}">
        <p14:creationId xmlns:p14="http://schemas.microsoft.com/office/powerpoint/2010/main" val="12855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3696A9D-FBC4-3044-B9A2-1AAA76088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448" y="0"/>
            <a:ext cx="6653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84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1FA8D-817C-014F-9697-44D98DB8F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3A592-07D1-0346-A7A4-80596C0B4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ew of a mountain&#10;&#10;Description automatically generated">
            <a:extLst>
              <a:ext uri="{FF2B5EF4-FFF2-40B4-BE49-F238E27FC236}">
                <a16:creationId xmlns:a16="http://schemas.microsoft.com/office/drawing/2014/main" id="{7FE9771C-016C-8440-A835-104DF22AE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42" y="112252"/>
            <a:ext cx="10515601" cy="66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64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7503112-6462-D046-9DFB-344619E6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48759"/>
            <a:ext cx="8643937" cy="66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00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C055B-9DCD-BC4A-BCF9-4B26911A9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10" y="528637"/>
            <a:ext cx="2535128" cy="5443537"/>
          </a:xfrm>
        </p:spPr>
        <p:txBody>
          <a:bodyPr>
            <a:normAutofit/>
          </a:bodyPr>
          <a:lstStyle/>
          <a:p>
            <a:r>
              <a:rPr lang="en-US" sz="4000" dirty="0"/>
              <a:t>Kuskokwim Mountains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C6548D4-4455-1B4A-B653-EE52CC2C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259" y="0"/>
            <a:ext cx="9175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9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05087494-BF5C-2145-8042-EDDEE9081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62" y="164863"/>
            <a:ext cx="4155272" cy="62827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D58E79-8C43-B544-81C2-8B9AB59C8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Kuskokwim Mountains and River</a:t>
            </a:r>
          </a:p>
        </p:txBody>
      </p:sp>
    </p:spTree>
    <p:extLst>
      <p:ext uri="{BB962C8B-B14F-4D97-AF65-F5344CB8AC3E}">
        <p14:creationId xmlns:p14="http://schemas.microsoft.com/office/powerpoint/2010/main" val="3354109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CCF3-E219-F74B-A089-10C6038D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Yukon River</a:t>
            </a:r>
          </a:p>
        </p:txBody>
      </p:sp>
      <p:pic>
        <p:nvPicPr>
          <p:cNvPr id="29" name="Content Placeholder 2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724F9DF-2068-3540-991B-305F53C97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376" y="1927132"/>
            <a:ext cx="7123953" cy="3697241"/>
          </a:xfrm>
        </p:spPr>
      </p:pic>
    </p:spTree>
    <p:extLst>
      <p:ext uri="{BB962C8B-B14F-4D97-AF65-F5344CB8AC3E}">
        <p14:creationId xmlns:p14="http://schemas.microsoft.com/office/powerpoint/2010/main" val="2391610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CCF3-E219-F74B-A089-10C6038D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1336675"/>
            <a:ext cx="1576387" cy="3406775"/>
          </a:xfrm>
        </p:spPr>
        <p:txBody>
          <a:bodyPr/>
          <a:lstStyle/>
          <a:p>
            <a:r>
              <a:rPr lang="en-US" dirty="0"/>
              <a:t>Yukon River</a:t>
            </a:r>
          </a:p>
        </p:txBody>
      </p:sp>
      <p:pic>
        <p:nvPicPr>
          <p:cNvPr id="5" name="Content Placeholder 4" descr="A view of a mountain&#10;&#10;Description automatically generated">
            <a:extLst>
              <a:ext uri="{FF2B5EF4-FFF2-40B4-BE49-F238E27FC236}">
                <a16:creationId xmlns:a16="http://schemas.microsoft.com/office/drawing/2014/main" id="{D979C5A7-814E-D94D-A064-A3CA72C4C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25" y="628650"/>
            <a:ext cx="9549465" cy="5576888"/>
          </a:xfrm>
        </p:spPr>
      </p:pic>
    </p:spTree>
    <p:extLst>
      <p:ext uri="{BB962C8B-B14F-4D97-AF65-F5344CB8AC3E}">
        <p14:creationId xmlns:p14="http://schemas.microsoft.com/office/powerpoint/2010/main" val="427893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E72529-9A67-3242-918D-8E03321D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69" y="480309"/>
            <a:ext cx="7863174" cy="589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29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F187EF-81CD-6642-8DB1-E86C252F2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965" y="512905"/>
            <a:ext cx="9462983" cy="61727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4F46D0-3475-164B-9644-A48C3C90C23A}"/>
              </a:ext>
            </a:extLst>
          </p:cNvPr>
          <p:cNvSpPr txBox="1"/>
          <p:nvPr/>
        </p:nvSpPr>
        <p:spPr>
          <a:xfrm>
            <a:off x="4935415" y="5977759"/>
            <a:ext cx="3774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YUKON RIVER</a:t>
            </a:r>
          </a:p>
        </p:txBody>
      </p:sp>
    </p:spTree>
    <p:extLst>
      <p:ext uri="{BB962C8B-B14F-4D97-AF65-F5344CB8AC3E}">
        <p14:creationId xmlns:p14="http://schemas.microsoft.com/office/powerpoint/2010/main" val="2200604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CCF3-E219-F74B-A089-10C6038D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415989" cy="5521325"/>
          </a:xfrm>
        </p:spPr>
        <p:txBody>
          <a:bodyPr>
            <a:normAutofit/>
          </a:bodyPr>
          <a:lstStyle/>
          <a:p>
            <a:r>
              <a:rPr lang="en-US" sz="6000" dirty="0"/>
              <a:t>Colville River</a:t>
            </a:r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4E914D8-7D2F-EE40-BE94-BC9F5AE4C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8604" y="1321326"/>
            <a:ext cx="4439209" cy="4016560"/>
          </a:xfrm>
        </p:spPr>
      </p:pic>
    </p:spTree>
    <p:extLst>
      <p:ext uri="{BB962C8B-B14F-4D97-AF65-F5344CB8AC3E}">
        <p14:creationId xmlns:p14="http://schemas.microsoft.com/office/powerpoint/2010/main" val="3333162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C04BAF-6140-2846-BE6B-C7BEAE606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450" y="0"/>
            <a:ext cx="9731447" cy="6487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A5DB8-6397-604D-AFFF-CFB738BDA94C}"/>
              </a:ext>
            </a:extLst>
          </p:cNvPr>
          <p:cNvSpPr txBox="1"/>
          <p:nvPr/>
        </p:nvSpPr>
        <p:spPr>
          <a:xfrm>
            <a:off x="4935415" y="5896708"/>
            <a:ext cx="232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Colville River </a:t>
            </a:r>
          </a:p>
        </p:txBody>
      </p:sp>
    </p:spTree>
    <p:extLst>
      <p:ext uri="{BB962C8B-B14F-4D97-AF65-F5344CB8AC3E}">
        <p14:creationId xmlns:p14="http://schemas.microsoft.com/office/powerpoint/2010/main" val="360993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CCF3-E219-F74B-A089-10C6038D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12" y="379412"/>
            <a:ext cx="1804987" cy="5235575"/>
          </a:xfrm>
        </p:spPr>
        <p:txBody>
          <a:bodyPr/>
          <a:lstStyle/>
          <a:p>
            <a:r>
              <a:rPr lang="en-US" dirty="0"/>
              <a:t>Colville River</a:t>
            </a:r>
          </a:p>
        </p:txBody>
      </p:sp>
      <p:pic>
        <p:nvPicPr>
          <p:cNvPr id="5" name="Content Placeholder 4" descr="A view of a body of water&#10;&#10;Description automatically generated">
            <a:extLst>
              <a:ext uri="{FF2B5EF4-FFF2-40B4-BE49-F238E27FC236}">
                <a16:creationId xmlns:a16="http://schemas.microsoft.com/office/drawing/2014/main" id="{05F1A26E-825E-EB4B-8655-E99283B05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099" y="539749"/>
            <a:ext cx="10187456" cy="5489575"/>
          </a:xfrm>
        </p:spPr>
      </p:pic>
    </p:spTree>
    <p:extLst>
      <p:ext uri="{BB962C8B-B14F-4D97-AF65-F5344CB8AC3E}">
        <p14:creationId xmlns:p14="http://schemas.microsoft.com/office/powerpoint/2010/main" val="3370787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0EB68A3-BEB9-AB42-968A-AB41F5AB0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972" y="385763"/>
            <a:ext cx="9839177" cy="6362668"/>
          </a:xfrm>
        </p:spPr>
      </p:pic>
    </p:spTree>
    <p:extLst>
      <p:ext uri="{BB962C8B-B14F-4D97-AF65-F5344CB8AC3E}">
        <p14:creationId xmlns:p14="http://schemas.microsoft.com/office/powerpoint/2010/main" val="3944802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CCF3-E219-F74B-A089-10C6038D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1032668"/>
            <a:ext cx="1992583" cy="4792663"/>
          </a:xfrm>
        </p:spPr>
        <p:txBody>
          <a:bodyPr/>
          <a:lstStyle/>
          <a:p>
            <a:r>
              <a:rPr lang="en-US" dirty="0"/>
              <a:t>Copper River</a:t>
            </a:r>
          </a:p>
        </p:txBody>
      </p:sp>
      <p:pic>
        <p:nvPicPr>
          <p:cNvPr id="5" name="Content Placeholder 4" descr="A large green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38D56B76-45C9-CB46-A415-12E071BAA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7846" y="511175"/>
            <a:ext cx="9356454" cy="6234364"/>
          </a:xfrm>
        </p:spPr>
      </p:pic>
    </p:spTree>
    <p:extLst>
      <p:ext uri="{BB962C8B-B14F-4D97-AF65-F5344CB8AC3E}">
        <p14:creationId xmlns:p14="http://schemas.microsoft.com/office/powerpoint/2010/main" val="1747612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CCF3-E219-F74B-A089-10C6038D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Chugach Range - Anchorage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AB4E89-D62D-F147-869C-F2ECE44E3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8327" y="1825625"/>
            <a:ext cx="70753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50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CCF3-E219-F74B-A089-10C6038D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CDEBC-8057-F849-B47C-748C2F0DD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FF982FF1-22DC-B848-B506-DE38A6D3E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82" y="138718"/>
            <a:ext cx="11059144" cy="63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57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B5B504B-C5A7-6C4C-A042-EDC2DA2A8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163420"/>
            <a:ext cx="8412462" cy="65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2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CCF3-E219-F74B-A089-10C6038D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4174"/>
            <a:ext cx="2071688" cy="4406900"/>
          </a:xfrm>
        </p:spPr>
        <p:txBody>
          <a:bodyPr/>
          <a:lstStyle/>
          <a:p>
            <a:r>
              <a:rPr lang="en-US" dirty="0"/>
              <a:t>Aleutian Range</a:t>
            </a:r>
          </a:p>
        </p:txBody>
      </p:sp>
      <p:pic>
        <p:nvPicPr>
          <p:cNvPr id="5" name="Picture 4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04FDE85F-A579-4A4F-83DB-5F788E4E2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0"/>
            <a:ext cx="9710737" cy="647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95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2AA7B79-40A4-0440-88B5-32F50D7C0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18" y="317780"/>
            <a:ext cx="9466729" cy="51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9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6D5B248F-E5B9-AC40-8AA1-339B548FA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23" y="0"/>
            <a:ext cx="995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11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CCF3-E219-F74B-A089-10C6038D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CDEBC-8057-F849-B47C-748C2F0DD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086CAD45-B3A8-0A41-B469-629CA1FC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8" y="365124"/>
            <a:ext cx="12143122" cy="615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4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B63FF795-F82E-2042-B44C-4704B0386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51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33EC10-CF00-264E-A793-D2728C500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40" y="370015"/>
            <a:ext cx="11561519" cy="61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50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0E4E-0CB2-354D-95FF-7387EF7CC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93" y="364469"/>
            <a:ext cx="2639077" cy="5466280"/>
          </a:xfrm>
        </p:spPr>
        <p:txBody>
          <a:bodyPr>
            <a:normAutofit/>
          </a:bodyPr>
          <a:lstStyle/>
          <a:p>
            <a:r>
              <a:rPr lang="en-US" sz="6000" dirty="0"/>
              <a:t>Alaska Range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0525E3-C6E3-6740-9D1C-E516048A8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038" y="598149"/>
            <a:ext cx="7894752" cy="594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42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20443E-E778-F147-8B96-208DC731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92" y="664875"/>
            <a:ext cx="9188970" cy="60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1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18F812-F1CB-9247-89A3-9CAD59E84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656" y="444953"/>
            <a:ext cx="10622821" cy="59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2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706B3D-B0EB-9D42-AF40-9ABFBB9A8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685" y="194003"/>
            <a:ext cx="11166059" cy="64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43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C437B-E655-9446-895D-07028A21E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23" y="570145"/>
            <a:ext cx="9218951" cy="61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35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7369-662E-464C-8A04-A04AF74F0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D7A31-3525-DF4A-9016-E392FC9CB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hlinkClick r:id="rId2"/>
              </a:rPr>
              <a:t>https://www.nationalgeographic.com/news/2015/09/150901-pictures-denali-mount-mckinley-name-change-alaska/#/01denaliqa.jpg</a:t>
            </a:r>
            <a:endParaRPr lang="en-US" dirty="0"/>
          </a:p>
          <a:p>
            <a:r>
              <a:rPr lang="en-US" dirty="0">
                <a:hlinkClick r:id="rId3"/>
              </a:rPr>
              <a:t>https://www.youtube.com/watch?v=WJeY2C891cs</a:t>
            </a:r>
            <a:endParaRPr lang="en-US" dirty="0"/>
          </a:p>
          <a:p>
            <a:r>
              <a:rPr lang="en-US" dirty="0">
                <a:hlinkClick r:id="rId4"/>
              </a:rPr>
              <a:t>https://www.youtube.com/watch?v=8_N7CEwH6hA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7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05F43-4234-0846-9042-E18269633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2" y="0"/>
            <a:ext cx="9377402" cy="6695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1594B-B033-B947-A1B0-ED30D8F0E284}"/>
              </a:ext>
            </a:extLst>
          </p:cNvPr>
          <p:cNvSpPr txBox="1"/>
          <p:nvPr/>
        </p:nvSpPr>
        <p:spPr>
          <a:xfrm>
            <a:off x="9917723" y="1160586"/>
            <a:ext cx="1969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Brooks Range</a:t>
            </a:r>
          </a:p>
        </p:txBody>
      </p:sp>
    </p:spTree>
    <p:extLst>
      <p:ext uri="{BB962C8B-B14F-4D97-AF65-F5344CB8AC3E}">
        <p14:creationId xmlns:p14="http://schemas.microsoft.com/office/powerpoint/2010/main" val="9064704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top of a snow covered mountain&#10;&#10;Description automatically generated">
            <a:extLst>
              <a:ext uri="{FF2B5EF4-FFF2-40B4-BE49-F238E27FC236}">
                <a16:creationId xmlns:a16="http://schemas.microsoft.com/office/drawing/2014/main" id="{7B118E87-080B-B64A-9BAB-FFCFAA21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82" y="0"/>
            <a:ext cx="8677835" cy="65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33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525C2D28-D2EC-134C-9AA7-912C2ECDB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3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32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E8EE047B-AD44-A24C-8D63-F71E8722B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F942C37B-40A5-244F-8807-06115DBDA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92" y="0"/>
            <a:ext cx="8440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3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F3B592B0-7421-7441-A397-B1C007CF7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20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skis down a snow covered mountain&#10;&#10;Description automatically generated">
            <a:extLst>
              <a:ext uri="{FF2B5EF4-FFF2-40B4-BE49-F238E27FC236}">
                <a16:creationId xmlns:a16="http://schemas.microsoft.com/office/drawing/2014/main" id="{F3D5EB8A-E810-3741-BA11-0474F664F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411" y="164726"/>
            <a:ext cx="8704729" cy="65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10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top of a snow covered mountain&#10;&#10;Description automatically generated">
            <a:extLst>
              <a:ext uri="{FF2B5EF4-FFF2-40B4-BE49-F238E27FC236}">
                <a16:creationId xmlns:a16="http://schemas.microsoft.com/office/drawing/2014/main" id="{A8AD1E3D-F87D-E248-B11C-65A9B015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24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65AC51FB-86DB-0042-BFE4-EA549252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038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5E854CDC-9C15-A544-8EC0-12E491E7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72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C21F7545-3382-0045-B400-67A53A7C6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32" y="0"/>
            <a:ext cx="9945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9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anyon&#10;&#10;Description automatically generated">
            <a:extLst>
              <a:ext uri="{FF2B5EF4-FFF2-40B4-BE49-F238E27FC236}">
                <a16:creationId xmlns:a16="http://schemas.microsoft.com/office/drawing/2014/main" id="{0BA6470A-62C4-1243-91C4-77101C56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64319"/>
            <a:ext cx="8439149" cy="63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98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18BCCC89-0E78-B24E-A25A-72EE81323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02" y="0"/>
            <a:ext cx="7828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53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33C59E66-02F7-A647-B783-438204426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14" y="0"/>
            <a:ext cx="9739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406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4DD64968-9B31-6844-87F3-2B660BE91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85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8B46D-CAF1-504E-919C-81F031D6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AE878-54FC-B94B-9C57-A60D605D3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C88DFF06-7EAD-7844-82CB-0DA71E76A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7" y="0"/>
            <a:ext cx="11862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41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F71FD-397C-9944-83C6-5D327607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B43BE-966A-654D-8D35-A5563AF77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C8A5A1A4-955A-274E-81D8-3833950D8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00" y="0"/>
            <a:ext cx="103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311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7D0EDABE-B199-814B-A8BC-B5D8BE950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79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E019-950E-3345-B9DB-2AD96922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45A5-DFD7-9C45-8005-35B78A9FF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E2FEE1E4-9DC4-5C4B-8398-2CF5D0C9D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82" y="0"/>
            <a:ext cx="11331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41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skis down a snow covered mountain&#10;&#10;Description automatically generated">
            <a:extLst>
              <a:ext uri="{FF2B5EF4-FFF2-40B4-BE49-F238E27FC236}">
                <a16:creationId xmlns:a16="http://schemas.microsoft.com/office/drawing/2014/main" id="{5745475D-1E51-2E4B-8E67-65B8FE49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143" y="0"/>
            <a:ext cx="7941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86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531CD-3139-FF46-97C5-1E164AD5A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16" y="332329"/>
            <a:ext cx="9499132" cy="63233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BA1FE-B91A-954F-8C9A-36C68C4A72F9}"/>
              </a:ext>
            </a:extLst>
          </p:cNvPr>
          <p:cNvSpPr txBox="1"/>
          <p:nvPr/>
        </p:nvSpPr>
        <p:spPr>
          <a:xfrm>
            <a:off x="4419600" y="6060831"/>
            <a:ext cx="192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Brooks Range</a:t>
            </a:r>
          </a:p>
        </p:txBody>
      </p:sp>
    </p:spTree>
    <p:extLst>
      <p:ext uri="{BB962C8B-B14F-4D97-AF65-F5344CB8AC3E}">
        <p14:creationId xmlns:p14="http://schemas.microsoft.com/office/powerpoint/2010/main" val="1606951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9BAF0-A925-C343-A73C-A2DE6C856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83" y="280026"/>
            <a:ext cx="10313233" cy="6297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6D5D9-A722-4546-A543-490FBE9FF2D6}"/>
              </a:ext>
            </a:extLst>
          </p:cNvPr>
          <p:cNvSpPr txBox="1"/>
          <p:nvPr/>
        </p:nvSpPr>
        <p:spPr>
          <a:xfrm>
            <a:off x="8206154" y="592015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Brooks Range</a:t>
            </a:r>
          </a:p>
        </p:txBody>
      </p:sp>
    </p:spTree>
    <p:extLst>
      <p:ext uri="{BB962C8B-B14F-4D97-AF65-F5344CB8AC3E}">
        <p14:creationId xmlns:p14="http://schemas.microsoft.com/office/powerpoint/2010/main" val="3257530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651228A-20D9-2840-B1AB-0AC0BF87C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38" y="0"/>
            <a:ext cx="6357937" cy="68189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3EA483-F86D-294D-9EFE-02B02F249F1F}"/>
              </a:ext>
            </a:extLst>
          </p:cNvPr>
          <p:cNvSpPr txBox="1"/>
          <p:nvPr/>
        </p:nvSpPr>
        <p:spPr>
          <a:xfrm>
            <a:off x="7643813" y="1143000"/>
            <a:ext cx="3100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Wrangell St. Elias Range</a:t>
            </a:r>
          </a:p>
        </p:txBody>
      </p:sp>
    </p:spTree>
    <p:extLst>
      <p:ext uri="{BB962C8B-B14F-4D97-AF65-F5344CB8AC3E}">
        <p14:creationId xmlns:p14="http://schemas.microsoft.com/office/powerpoint/2010/main" val="2641972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CDEBC-8057-F849-B47C-748C2F0DD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9812" y="914400"/>
            <a:ext cx="2000251" cy="5262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Wrangell St. Elias Mountains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762AF-BF60-E447-B54A-FDA10CB0F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20" y="43408"/>
            <a:ext cx="9072868" cy="66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25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111</Words>
  <Application>Microsoft Macintosh PowerPoint</Application>
  <PresentationFormat>Widescreen</PresentationFormat>
  <Paragraphs>27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Mountains and Rivers of Alaska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Kuskokwim Mountains</vt:lpstr>
      <vt:lpstr>PowerPoint Presentation</vt:lpstr>
      <vt:lpstr>Yukon River</vt:lpstr>
      <vt:lpstr>Yukon River</vt:lpstr>
      <vt:lpstr>PowerPoint Presentation</vt:lpstr>
      <vt:lpstr>Colville River</vt:lpstr>
      <vt:lpstr>PowerPoint Presentation</vt:lpstr>
      <vt:lpstr>Colville River</vt:lpstr>
      <vt:lpstr>PowerPoint Presentation</vt:lpstr>
      <vt:lpstr>Copper River</vt:lpstr>
      <vt:lpstr>Chugach Range - Anchorage</vt:lpstr>
      <vt:lpstr>PowerPoint Presentation</vt:lpstr>
      <vt:lpstr>PowerPoint Presentation</vt:lpstr>
      <vt:lpstr>Aleutian Range</vt:lpstr>
      <vt:lpstr>PowerPoint Presentation</vt:lpstr>
      <vt:lpstr>PowerPoint Presentation</vt:lpstr>
      <vt:lpstr>PowerPoint Presentation</vt:lpstr>
      <vt:lpstr>PowerPoint Presentation</vt:lpstr>
      <vt:lpstr>Alaska Range</vt:lpstr>
      <vt:lpstr>PowerPoint Presentation</vt:lpstr>
      <vt:lpstr>PowerPoint Presentation</vt:lpstr>
      <vt:lpstr>PowerPoint Presentation</vt:lpstr>
      <vt:lpstr>PowerPoint Presentation</vt:lpstr>
      <vt:lpstr>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Mountains and Rivers of Alaska</dc:title>
  <dc:creator>Jennifer Parnell</dc:creator>
  <cp:lastModifiedBy>Jennifer Parnell</cp:lastModifiedBy>
  <cp:revision>3</cp:revision>
  <dcterms:created xsi:type="dcterms:W3CDTF">2019-09-04T16:55:14Z</dcterms:created>
  <dcterms:modified xsi:type="dcterms:W3CDTF">2020-01-23T00:05:31Z</dcterms:modified>
</cp:coreProperties>
</file>