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9" r:id="rId4"/>
  </p:sldMasterIdLst>
  <p:sldIdLst>
    <p:sldId id="256" r:id="rId5"/>
    <p:sldId id="257" r:id="rId6"/>
    <p:sldId id="258" r:id="rId7"/>
    <p:sldId id="266" r:id="rId8"/>
    <p:sldId id="267" r:id="rId9"/>
    <p:sldId id="268" r:id="rId10"/>
    <p:sldId id="269" r:id="rId11"/>
    <p:sldId id="259" r:id="rId12"/>
    <p:sldId id="260" r:id="rId13"/>
    <p:sldId id="270" r:id="rId14"/>
    <p:sldId id="271" r:id="rId15"/>
    <p:sldId id="261" r:id="rId16"/>
    <p:sldId id="272" r:id="rId17"/>
    <p:sldId id="262" r:id="rId18"/>
    <p:sldId id="263" r:id="rId19"/>
    <p:sldId id="273" r:id="rId20"/>
    <p:sldId id="264" r:id="rId21"/>
    <p:sldId id="265" r:id="rId22"/>
    <p:sldId id="278" r:id="rId23"/>
    <p:sldId id="274" r:id="rId24"/>
    <p:sldId id="275" r:id="rId25"/>
    <p:sldId id="276" r:id="rId26"/>
    <p:sldId id="279"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Tahoma" panose="020B060403050404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Tahoma" panose="020B060403050404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Tahoma" panose="020B060403050404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Tahoma" panose="020B060403050404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17"/>
  </p:normalViewPr>
  <p:slideViewPr>
    <p:cSldViewPr>
      <p:cViewPr varScale="1">
        <p:scale>
          <a:sx n="88" d="100"/>
          <a:sy n="88" d="100"/>
        </p:scale>
        <p:origin x="178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D13318-1D4B-4EFD-B81E-57F8906671F4}" type="doc">
      <dgm:prSet loTypeId="urn:microsoft.com/office/officeart/2005/8/layout/hProcess9" loCatId="process" qsTypeId="urn:microsoft.com/office/officeart/2005/8/quickstyle/simple1" qsCatId="simple" csTypeId="urn:microsoft.com/office/officeart/2005/8/colors/accent1_2" csCatId="accent1" phldr="1"/>
      <dgm:spPr/>
    </dgm:pt>
    <dgm:pt modelId="{FBBA8D53-9889-4B98-80E8-C838C7FC5FDD}">
      <dgm:prSet phldrT="[Text]"/>
      <dgm:spPr/>
      <dgm:t>
        <a:bodyPr/>
        <a:lstStyle/>
        <a:p>
          <a:r>
            <a:rPr lang="en-US" dirty="0"/>
            <a:t>Circle the task at hand</a:t>
          </a:r>
        </a:p>
        <a:p>
          <a:r>
            <a:rPr lang="en-US" dirty="0"/>
            <a:t> (analyze, assess, compare, etc.)</a:t>
          </a:r>
        </a:p>
      </dgm:t>
    </dgm:pt>
    <dgm:pt modelId="{32678F3E-D1C5-4711-802E-20ED3AED9E98}" type="parTrans" cxnId="{52289A12-5385-453E-A89B-AC221F4EF826}">
      <dgm:prSet/>
      <dgm:spPr/>
      <dgm:t>
        <a:bodyPr/>
        <a:lstStyle/>
        <a:p>
          <a:endParaRPr lang="en-US"/>
        </a:p>
      </dgm:t>
    </dgm:pt>
    <dgm:pt modelId="{1D8D7FD7-3DBA-41C5-A1D0-4DC78DFB5767}" type="sibTrans" cxnId="{52289A12-5385-453E-A89B-AC221F4EF826}">
      <dgm:prSet/>
      <dgm:spPr/>
      <dgm:t>
        <a:bodyPr/>
        <a:lstStyle/>
        <a:p>
          <a:endParaRPr lang="en-US"/>
        </a:p>
      </dgm:t>
    </dgm:pt>
    <dgm:pt modelId="{F0B3B199-D45F-44CD-A002-E0E01D0F64A3}">
      <dgm:prSet phldrT="[Text]"/>
      <dgm:spPr/>
      <dgm:t>
        <a:bodyPr/>
        <a:lstStyle/>
        <a:p>
          <a:r>
            <a:rPr lang="en-US" dirty="0"/>
            <a:t>Underline the historical subject/content</a:t>
          </a:r>
        </a:p>
      </dgm:t>
    </dgm:pt>
    <dgm:pt modelId="{7CB41971-5301-490B-8D28-F39E8C2818B7}" type="parTrans" cxnId="{308FD67B-1624-46EA-8690-FC4CBAB1A6B3}">
      <dgm:prSet/>
      <dgm:spPr/>
      <dgm:t>
        <a:bodyPr/>
        <a:lstStyle/>
        <a:p>
          <a:endParaRPr lang="en-US"/>
        </a:p>
      </dgm:t>
    </dgm:pt>
    <dgm:pt modelId="{5384C774-C592-4107-AAD0-10887BDEEBA5}" type="sibTrans" cxnId="{308FD67B-1624-46EA-8690-FC4CBAB1A6B3}">
      <dgm:prSet/>
      <dgm:spPr/>
      <dgm:t>
        <a:bodyPr/>
        <a:lstStyle/>
        <a:p>
          <a:endParaRPr lang="en-US"/>
        </a:p>
      </dgm:t>
    </dgm:pt>
    <dgm:pt modelId="{1FD12C4B-4A7B-408F-8127-718605D655BD}">
      <dgm:prSet phldrT="[Text]"/>
      <dgm:spPr/>
      <dgm:t>
        <a:bodyPr/>
        <a:lstStyle/>
        <a:p>
          <a:r>
            <a:rPr lang="en-US" dirty="0"/>
            <a:t>Box out the time period given, or assign one</a:t>
          </a:r>
        </a:p>
      </dgm:t>
    </dgm:pt>
    <dgm:pt modelId="{C05457F0-D442-431D-A838-269B5653E1D1}" type="parTrans" cxnId="{01C059AE-A3C2-4E9F-9227-9EBA85930FC6}">
      <dgm:prSet/>
      <dgm:spPr/>
      <dgm:t>
        <a:bodyPr/>
        <a:lstStyle/>
        <a:p>
          <a:endParaRPr lang="en-US"/>
        </a:p>
      </dgm:t>
    </dgm:pt>
    <dgm:pt modelId="{DE2B28CA-A509-46C6-A330-438A63FE875A}" type="sibTrans" cxnId="{01C059AE-A3C2-4E9F-9227-9EBA85930FC6}">
      <dgm:prSet/>
      <dgm:spPr/>
      <dgm:t>
        <a:bodyPr/>
        <a:lstStyle/>
        <a:p>
          <a:endParaRPr lang="en-US"/>
        </a:p>
      </dgm:t>
    </dgm:pt>
    <dgm:pt modelId="{1430FC48-A0C2-4BC6-8B4C-52A470FDE63D}" type="pres">
      <dgm:prSet presAssocID="{3FD13318-1D4B-4EFD-B81E-57F8906671F4}" presName="CompostProcess" presStyleCnt="0">
        <dgm:presLayoutVars>
          <dgm:dir/>
          <dgm:resizeHandles val="exact"/>
        </dgm:presLayoutVars>
      </dgm:prSet>
      <dgm:spPr/>
    </dgm:pt>
    <dgm:pt modelId="{9D9A4892-1B82-4FC9-ABF8-400220F996CE}" type="pres">
      <dgm:prSet presAssocID="{3FD13318-1D4B-4EFD-B81E-57F8906671F4}" presName="arrow" presStyleLbl="bgShp" presStyleIdx="0" presStyleCnt="1"/>
      <dgm:spPr/>
    </dgm:pt>
    <dgm:pt modelId="{8C61BEEA-E5D7-4E1D-B165-181AF55177A6}" type="pres">
      <dgm:prSet presAssocID="{3FD13318-1D4B-4EFD-B81E-57F8906671F4}" presName="linearProcess" presStyleCnt="0"/>
      <dgm:spPr/>
    </dgm:pt>
    <dgm:pt modelId="{8D409DAF-27C5-4B98-9C91-10C854BCC279}" type="pres">
      <dgm:prSet presAssocID="{FBBA8D53-9889-4B98-80E8-C838C7FC5FDD}" presName="textNode" presStyleLbl="node1" presStyleIdx="0" presStyleCnt="3">
        <dgm:presLayoutVars>
          <dgm:bulletEnabled val="1"/>
        </dgm:presLayoutVars>
      </dgm:prSet>
      <dgm:spPr/>
    </dgm:pt>
    <dgm:pt modelId="{A81D558D-C0AD-4DF3-8610-FB3D0EDCBF9E}" type="pres">
      <dgm:prSet presAssocID="{1D8D7FD7-3DBA-41C5-A1D0-4DC78DFB5767}" presName="sibTrans" presStyleCnt="0"/>
      <dgm:spPr/>
    </dgm:pt>
    <dgm:pt modelId="{AA592651-DF04-4994-8DA6-D705545F52CC}" type="pres">
      <dgm:prSet presAssocID="{F0B3B199-D45F-44CD-A002-E0E01D0F64A3}" presName="textNode" presStyleLbl="node1" presStyleIdx="1" presStyleCnt="3">
        <dgm:presLayoutVars>
          <dgm:bulletEnabled val="1"/>
        </dgm:presLayoutVars>
      </dgm:prSet>
      <dgm:spPr/>
    </dgm:pt>
    <dgm:pt modelId="{4586BF23-DB27-4F77-BA66-01EA874C71BE}" type="pres">
      <dgm:prSet presAssocID="{5384C774-C592-4107-AAD0-10887BDEEBA5}" presName="sibTrans" presStyleCnt="0"/>
      <dgm:spPr/>
    </dgm:pt>
    <dgm:pt modelId="{814DED72-3AEB-46B3-8E4F-0A928B116F01}" type="pres">
      <dgm:prSet presAssocID="{1FD12C4B-4A7B-408F-8127-718605D655BD}" presName="textNode" presStyleLbl="node1" presStyleIdx="2" presStyleCnt="3">
        <dgm:presLayoutVars>
          <dgm:bulletEnabled val="1"/>
        </dgm:presLayoutVars>
      </dgm:prSet>
      <dgm:spPr/>
    </dgm:pt>
  </dgm:ptLst>
  <dgm:cxnLst>
    <dgm:cxn modelId="{52289A12-5385-453E-A89B-AC221F4EF826}" srcId="{3FD13318-1D4B-4EFD-B81E-57F8906671F4}" destId="{FBBA8D53-9889-4B98-80E8-C838C7FC5FDD}" srcOrd="0" destOrd="0" parTransId="{32678F3E-D1C5-4711-802E-20ED3AED9E98}" sibTransId="{1D8D7FD7-3DBA-41C5-A1D0-4DC78DFB5767}"/>
    <dgm:cxn modelId="{8096B144-814F-644F-8D45-84B0641A686B}" type="presOf" srcId="{F0B3B199-D45F-44CD-A002-E0E01D0F64A3}" destId="{AA592651-DF04-4994-8DA6-D705545F52CC}" srcOrd="0" destOrd="0" presId="urn:microsoft.com/office/officeart/2005/8/layout/hProcess9"/>
    <dgm:cxn modelId="{64B9B94F-35BD-A140-8D1D-D348B040378C}" type="presOf" srcId="{3FD13318-1D4B-4EFD-B81E-57F8906671F4}" destId="{1430FC48-A0C2-4BC6-8B4C-52A470FDE63D}" srcOrd="0" destOrd="0" presId="urn:microsoft.com/office/officeart/2005/8/layout/hProcess9"/>
    <dgm:cxn modelId="{308FD67B-1624-46EA-8690-FC4CBAB1A6B3}" srcId="{3FD13318-1D4B-4EFD-B81E-57F8906671F4}" destId="{F0B3B199-D45F-44CD-A002-E0E01D0F64A3}" srcOrd="1" destOrd="0" parTransId="{7CB41971-5301-490B-8D28-F39E8C2818B7}" sibTransId="{5384C774-C592-4107-AAD0-10887BDEEBA5}"/>
    <dgm:cxn modelId="{01C059AE-A3C2-4E9F-9227-9EBA85930FC6}" srcId="{3FD13318-1D4B-4EFD-B81E-57F8906671F4}" destId="{1FD12C4B-4A7B-408F-8127-718605D655BD}" srcOrd="2" destOrd="0" parTransId="{C05457F0-D442-431D-A838-269B5653E1D1}" sibTransId="{DE2B28CA-A509-46C6-A330-438A63FE875A}"/>
    <dgm:cxn modelId="{B48BB3AF-1AE1-604C-96B6-8CE3C3547D97}" type="presOf" srcId="{1FD12C4B-4A7B-408F-8127-718605D655BD}" destId="{814DED72-3AEB-46B3-8E4F-0A928B116F01}" srcOrd="0" destOrd="0" presId="urn:microsoft.com/office/officeart/2005/8/layout/hProcess9"/>
    <dgm:cxn modelId="{CADD21E0-E411-CA41-A642-84986D062C1B}" type="presOf" srcId="{FBBA8D53-9889-4B98-80E8-C838C7FC5FDD}" destId="{8D409DAF-27C5-4B98-9C91-10C854BCC279}" srcOrd="0" destOrd="0" presId="urn:microsoft.com/office/officeart/2005/8/layout/hProcess9"/>
    <dgm:cxn modelId="{97473597-EF73-8644-80E0-AB59EE8D2167}" type="presParOf" srcId="{1430FC48-A0C2-4BC6-8B4C-52A470FDE63D}" destId="{9D9A4892-1B82-4FC9-ABF8-400220F996CE}" srcOrd="0" destOrd="0" presId="urn:microsoft.com/office/officeart/2005/8/layout/hProcess9"/>
    <dgm:cxn modelId="{4199778F-101F-5B44-A866-2D3B0774383D}" type="presParOf" srcId="{1430FC48-A0C2-4BC6-8B4C-52A470FDE63D}" destId="{8C61BEEA-E5D7-4E1D-B165-181AF55177A6}" srcOrd="1" destOrd="0" presId="urn:microsoft.com/office/officeart/2005/8/layout/hProcess9"/>
    <dgm:cxn modelId="{56564338-FB23-1F46-ABCD-5A3B64EBCC72}" type="presParOf" srcId="{8C61BEEA-E5D7-4E1D-B165-181AF55177A6}" destId="{8D409DAF-27C5-4B98-9C91-10C854BCC279}" srcOrd="0" destOrd="0" presId="urn:microsoft.com/office/officeart/2005/8/layout/hProcess9"/>
    <dgm:cxn modelId="{4F91BC1F-F658-B44C-8748-4481A4EA8F92}" type="presParOf" srcId="{8C61BEEA-E5D7-4E1D-B165-181AF55177A6}" destId="{A81D558D-C0AD-4DF3-8610-FB3D0EDCBF9E}" srcOrd="1" destOrd="0" presId="urn:microsoft.com/office/officeart/2005/8/layout/hProcess9"/>
    <dgm:cxn modelId="{29DA2A50-54C8-6946-920B-9770E9B9A5CB}" type="presParOf" srcId="{8C61BEEA-E5D7-4E1D-B165-181AF55177A6}" destId="{AA592651-DF04-4994-8DA6-D705545F52CC}" srcOrd="2" destOrd="0" presId="urn:microsoft.com/office/officeart/2005/8/layout/hProcess9"/>
    <dgm:cxn modelId="{A3D47397-A3F9-AC47-9A24-BED0E8E4F3FC}" type="presParOf" srcId="{8C61BEEA-E5D7-4E1D-B165-181AF55177A6}" destId="{4586BF23-DB27-4F77-BA66-01EA874C71BE}" srcOrd="3" destOrd="0" presId="urn:microsoft.com/office/officeart/2005/8/layout/hProcess9"/>
    <dgm:cxn modelId="{67C9DE3E-9AFA-3448-BCB9-0DC15D96C166}" type="presParOf" srcId="{8C61BEEA-E5D7-4E1D-B165-181AF55177A6}" destId="{814DED72-3AEB-46B3-8E4F-0A928B116F01}"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9A4892-1B82-4FC9-ABF8-400220F996CE}">
      <dsp:nvSpPr>
        <dsp:cNvPr id="0" name=""/>
        <dsp:cNvSpPr/>
      </dsp:nvSpPr>
      <dsp:spPr>
        <a:xfrm>
          <a:off x="634364" y="0"/>
          <a:ext cx="7189470" cy="381000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409DAF-27C5-4B98-9C91-10C854BCC279}">
      <dsp:nvSpPr>
        <dsp:cNvPr id="0" name=""/>
        <dsp:cNvSpPr/>
      </dsp:nvSpPr>
      <dsp:spPr>
        <a:xfrm>
          <a:off x="286620" y="1143000"/>
          <a:ext cx="2537460" cy="1524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Circle the task at hand</a:t>
          </a:r>
        </a:p>
        <a:p>
          <a:pPr marL="0" lvl="0" indent="0" algn="ctr" defTabSz="889000">
            <a:lnSpc>
              <a:spcPct val="90000"/>
            </a:lnSpc>
            <a:spcBef>
              <a:spcPct val="0"/>
            </a:spcBef>
            <a:spcAft>
              <a:spcPct val="35000"/>
            </a:spcAft>
            <a:buNone/>
          </a:pPr>
          <a:r>
            <a:rPr lang="en-US" sz="2000" kern="1200" dirty="0"/>
            <a:t> (analyze, assess, compare, etc.)</a:t>
          </a:r>
        </a:p>
      </dsp:txBody>
      <dsp:txXfrm>
        <a:off x="361016" y="1217396"/>
        <a:ext cx="2388668" cy="1375208"/>
      </dsp:txXfrm>
    </dsp:sp>
    <dsp:sp modelId="{AA592651-DF04-4994-8DA6-D705545F52CC}">
      <dsp:nvSpPr>
        <dsp:cNvPr id="0" name=""/>
        <dsp:cNvSpPr/>
      </dsp:nvSpPr>
      <dsp:spPr>
        <a:xfrm>
          <a:off x="2960370" y="1143000"/>
          <a:ext cx="2537460" cy="1524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Underline the historical subject/content</a:t>
          </a:r>
        </a:p>
      </dsp:txBody>
      <dsp:txXfrm>
        <a:off x="3034766" y="1217396"/>
        <a:ext cx="2388668" cy="1375208"/>
      </dsp:txXfrm>
    </dsp:sp>
    <dsp:sp modelId="{814DED72-3AEB-46B3-8E4F-0A928B116F01}">
      <dsp:nvSpPr>
        <dsp:cNvPr id="0" name=""/>
        <dsp:cNvSpPr/>
      </dsp:nvSpPr>
      <dsp:spPr>
        <a:xfrm>
          <a:off x="5634119" y="1143000"/>
          <a:ext cx="2537460" cy="1524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Box out the time period given, or assign one</a:t>
          </a:r>
        </a:p>
      </dsp:txBody>
      <dsp:txXfrm>
        <a:off x="5708515" y="1217396"/>
        <a:ext cx="2388668" cy="137520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7B3FBA7C-A278-894F-A7B5-D986340BD1F3}"/>
              </a:ext>
            </a:extLst>
          </p:cNvPr>
          <p:cNvGrpSpPr>
            <a:grpSpLocks/>
          </p:cNvGrpSpPr>
          <p:nvPr/>
        </p:nvGrpSpPr>
        <p:grpSpPr bwMode="auto">
          <a:xfrm>
            <a:off x="0" y="0"/>
            <a:ext cx="9159875" cy="6858000"/>
            <a:chOff x="0" y="0"/>
            <a:chExt cx="5770" cy="4320"/>
          </a:xfrm>
        </p:grpSpPr>
        <p:sp>
          <p:nvSpPr>
            <p:cNvPr id="5" name="Rectangle 3">
              <a:extLst>
                <a:ext uri="{FF2B5EF4-FFF2-40B4-BE49-F238E27FC236}">
                  <a16:creationId xmlns:a16="http://schemas.microsoft.com/office/drawing/2014/main" id="{0770D783-AAD6-8549-98B2-2EDB20EF5C2A}"/>
                </a:ext>
              </a:extLst>
            </p:cNvPr>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a:ea typeface="+mn-ea"/>
              </a:endParaRPr>
            </a:p>
          </p:txBody>
        </p:sp>
        <p:sp>
          <p:nvSpPr>
            <p:cNvPr id="6" name="Rectangle 4">
              <a:extLst>
                <a:ext uri="{FF2B5EF4-FFF2-40B4-BE49-F238E27FC236}">
                  <a16:creationId xmlns:a16="http://schemas.microsoft.com/office/drawing/2014/main" id="{23AED982-ECC4-A944-912E-C39294EB05B1}"/>
                </a:ext>
              </a:extLst>
            </p:cNvPr>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7" name="Rectangle 5">
              <a:extLst>
                <a:ext uri="{FF2B5EF4-FFF2-40B4-BE49-F238E27FC236}">
                  <a16:creationId xmlns:a16="http://schemas.microsoft.com/office/drawing/2014/main" id="{11A7E595-F60D-B547-AABB-DCBFAED39FBF}"/>
                </a:ext>
              </a:extLst>
            </p:cNvPr>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8" name="Rectangle 6">
              <a:extLst>
                <a:ext uri="{FF2B5EF4-FFF2-40B4-BE49-F238E27FC236}">
                  <a16:creationId xmlns:a16="http://schemas.microsoft.com/office/drawing/2014/main" id="{F108C96E-0319-2645-A24C-6AA10503ED08}"/>
                </a:ext>
              </a:extLst>
            </p:cNvPr>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en-US">
                <a:ea typeface="+mn-ea"/>
              </a:endParaRPr>
            </a:p>
          </p:txBody>
        </p:sp>
        <p:sp>
          <p:nvSpPr>
            <p:cNvPr id="9" name="Rectangle 7">
              <a:extLst>
                <a:ext uri="{FF2B5EF4-FFF2-40B4-BE49-F238E27FC236}">
                  <a16:creationId xmlns:a16="http://schemas.microsoft.com/office/drawing/2014/main" id="{44C7C0E5-FFEB-9F4E-B79A-A6EFEB917BBC}"/>
                </a:ext>
              </a:extLst>
            </p:cNvPr>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ea typeface="+mn-ea"/>
              </a:endParaRPr>
            </a:p>
          </p:txBody>
        </p:sp>
        <p:sp>
          <p:nvSpPr>
            <p:cNvPr id="10" name="Rectangle 8">
              <a:extLst>
                <a:ext uri="{FF2B5EF4-FFF2-40B4-BE49-F238E27FC236}">
                  <a16:creationId xmlns:a16="http://schemas.microsoft.com/office/drawing/2014/main" id="{60AC1362-ABC7-5640-96A5-87A309F6C1DD}"/>
                </a:ext>
              </a:extLst>
            </p:cNvPr>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ea typeface="+mn-ea"/>
              </a:endParaRPr>
            </a:p>
          </p:txBody>
        </p:sp>
        <p:sp>
          <p:nvSpPr>
            <p:cNvPr id="11" name="Rectangle 9">
              <a:extLst>
                <a:ext uri="{FF2B5EF4-FFF2-40B4-BE49-F238E27FC236}">
                  <a16:creationId xmlns:a16="http://schemas.microsoft.com/office/drawing/2014/main" id="{7557A24C-ECCD-654F-8D03-E7F838C5ED59}"/>
                </a:ext>
              </a:extLst>
            </p:cNvPr>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12" name="Rectangle 10">
              <a:extLst>
                <a:ext uri="{FF2B5EF4-FFF2-40B4-BE49-F238E27FC236}">
                  <a16:creationId xmlns:a16="http://schemas.microsoft.com/office/drawing/2014/main" id="{6285994F-EF32-C747-8B62-EC91F85088CC}"/>
                </a:ext>
              </a:extLst>
            </p:cNvPr>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13" name="Rectangle 11">
              <a:extLst>
                <a:ext uri="{FF2B5EF4-FFF2-40B4-BE49-F238E27FC236}">
                  <a16:creationId xmlns:a16="http://schemas.microsoft.com/office/drawing/2014/main" id="{ECAE4FDA-5B46-9343-AAA8-1FBFAFFA9179}"/>
                </a:ext>
              </a:extLst>
            </p:cNvPr>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ea typeface="+mn-ea"/>
              </a:endParaRPr>
            </a:p>
          </p:txBody>
        </p:sp>
        <p:sp>
          <p:nvSpPr>
            <p:cNvPr id="14" name="Rectangle 12">
              <a:extLst>
                <a:ext uri="{FF2B5EF4-FFF2-40B4-BE49-F238E27FC236}">
                  <a16:creationId xmlns:a16="http://schemas.microsoft.com/office/drawing/2014/main" id="{D56B64CB-2B21-034E-A450-979D3C14E112}"/>
                </a:ext>
              </a:extLst>
            </p:cNvPr>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15" name="Rectangle 13">
              <a:extLst>
                <a:ext uri="{FF2B5EF4-FFF2-40B4-BE49-F238E27FC236}">
                  <a16:creationId xmlns:a16="http://schemas.microsoft.com/office/drawing/2014/main" id="{7173F409-F8B3-A14D-A1FA-5C5E305D84D7}"/>
                </a:ext>
              </a:extLst>
            </p:cNvPr>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en-US">
                <a:ea typeface="+mn-ea"/>
              </a:endParaRPr>
            </a:p>
          </p:txBody>
        </p:sp>
        <p:sp>
          <p:nvSpPr>
            <p:cNvPr id="16" name="Rectangle 14">
              <a:extLst>
                <a:ext uri="{FF2B5EF4-FFF2-40B4-BE49-F238E27FC236}">
                  <a16:creationId xmlns:a16="http://schemas.microsoft.com/office/drawing/2014/main" id="{22807B0A-07F7-CC4A-B38F-5003FDC0889A}"/>
                </a:ext>
              </a:extLst>
            </p:cNvPr>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en-US">
                <a:ea typeface="+mn-ea"/>
              </a:endParaRPr>
            </a:p>
          </p:txBody>
        </p:sp>
        <p:sp>
          <p:nvSpPr>
            <p:cNvPr id="17" name="Rectangle 15">
              <a:extLst>
                <a:ext uri="{FF2B5EF4-FFF2-40B4-BE49-F238E27FC236}">
                  <a16:creationId xmlns:a16="http://schemas.microsoft.com/office/drawing/2014/main" id="{BB05CA6D-4CF3-644D-B9FD-56EB244FEB8C}"/>
                </a:ext>
              </a:extLst>
            </p:cNvPr>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18" name="Rectangle 16">
              <a:extLst>
                <a:ext uri="{FF2B5EF4-FFF2-40B4-BE49-F238E27FC236}">
                  <a16:creationId xmlns:a16="http://schemas.microsoft.com/office/drawing/2014/main" id="{56A4BC90-6CCF-1C4D-B866-B9A5FD869FF4}"/>
                </a:ext>
              </a:extLst>
            </p:cNvPr>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en-US">
                <a:ea typeface="+mn-ea"/>
              </a:endParaRPr>
            </a:p>
          </p:txBody>
        </p:sp>
        <p:sp>
          <p:nvSpPr>
            <p:cNvPr id="19" name="Rectangle 17">
              <a:extLst>
                <a:ext uri="{FF2B5EF4-FFF2-40B4-BE49-F238E27FC236}">
                  <a16:creationId xmlns:a16="http://schemas.microsoft.com/office/drawing/2014/main" id="{7C6A07DF-202A-8F41-828B-C30C31E7F815}"/>
                </a:ext>
              </a:extLst>
            </p:cNvPr>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20" name="Rectangle 18">
              <a:extLst>
                <a:ext uri="{FF2B5EF4-FFF2-40B4-BE49-F238E27FC236}">
                  <a16:creationId xmlns:a16="http://schemas.microsoft.com/office/drawing/2014/main" id="{B521070A-64F6-6547-81D2-0E56319223BE}"/>
                </a:ext>
              </a:extLst>
            </p:cNvPr>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21" name="Rectangle 19">
              <a:extLst>
                <a:ext uri="{FF2B5EF4-FFF2-40B4-BE49-F238E27FC236}">
                  <a16:creationId xmlns:a16="http://schemas.microsoft.com/office/drawing/2014/main" id="{A2642EAA-0D6E-B542-AF17-BFC1690C682D}"/>
                </a:ext>
              </a:extLst>
            </p:cNvPr>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22" name="Rectangle 20">
              <a:extLst>
                <a:ext uri="{FF2B5EF4-FFF2-40B4-BE49-F238E27FC236}">
                  <a16:creationId xmlns:a16="http://schemas.microsoft.com/office/drawing/2014/main" id="{12EAC2AD-EF03-D645-9AD2-346818EFB05A}"/>
                </a:ext>
              </a:extLst>
            </p:cNvPr>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ea typeface="+mn-ea"/>
              </a:endParaRPr>
            </a:p>
          </p:txBody>
        </p:sp>
        <p:sp>
          <p:nvSpPr>
            <p:cNvPr id="23" name="Rectangle 21">
              <a:extLst>
                <a:ext uri="{FF2B5EF4-FFF2-40B4-BE49-F238E27FC236}">
                  <a16:creationId xmlns:a16="http://schemas.microsoft.com/office/drawing/2014/main" id="{C08F0FAF-EAF8-7443-9C80-D4FB9C3955D3}"/>
                </a:ext>
              </a:extLst>
            </p:cNvPr>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24" name="Freeform 22">
              <a:extLst>
                <a:ext uri="{FF2B5EF4-FFF2-40B4-BE49-F238E27FC236}">
                  <a16:creationId xmlns:a16="http://schemas.microsoft.com/office/drawing/2014/main" id="{5F6D63C4-DE8E-994D-B578-1D3866CC74B2}"/>
                </a:ext>
              </a:extLst>
            </p:cNvPr>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en-US">
                <a:ea typeface="+mn-ea"/>
              </a:endParaRPr>
            </a:p>
          </p:txBody>
        </p:sp>
        <p:sp>
          <p:nvSpPr>
            <p:cNvPr id="25" name="Freeform 23">
              <a:extLst>
                <a:ext uri="{FF2B5EF4-FFF2-40B4-BE49-F238E27FC236}">
                  <a16:creationId xmlns:a16="http://schemas.microsoft.com/office/drawing/2014/main" id="{AD3C2A5E-CB63-B641-8716-733CA63CF2A6}"/>
                </a:ext>
              </a:extLst>
            </p:cNvPr>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a:ea typeface="+mn-ea"/>
              </a:endParaRPr>
            </a:p>
          </p:txBody>
        </p:sp>
      </p:grpSp>
      <p:sp>
        <p:nvSpPr>
          <p:cNvPr id="5144" name="Rectangle 24"/>
          <p:cNvSpPr>
            <a:spLocks noGrp="1" noChangeArrowheads="1"/>
          </p:cNvSpPr>
          <p:nvPr>
            <p:ph type="ctrTitle" sz="quarter"/>
          </p:nvPr>
        </p:nvSpPr>
        <p:spPr>
          <a:xfrm>
            <a:off x="685800" y="1600200"/>
            <a:ext cx="7772400" cy="1828800"/>
          </a:xfrm>
        </p:spPr>
        <p:txBody>
          <a:bodyPr/>
          <a:lstStyle>
            <a:lvl1pPr>
              <a:defRPr sz="4800"/>
            </a:lvl1pPr>
          </a:lstStyle>
          <a:p>
            <a:r>
              <a:rPr lang="en-US"/>
              <a:t>Click to edit Master title style</a:t>
            </a:r>
          </a:p>
        </p:txBody>
      </p:sp>
      <p:sp>
        <p:nvSpPr>
          <p:cNvPr id="5145"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6" name="Rectangle 26">
            <a:extLst>
              <a:ext uri="{FF2B5EF4-FFF2-40B4-BE49-F238E27FC236}">
                <a16:creationId xmlns:a16="http://schemas.microsoft.com/office/drawing/2014/main" id="{BC3A61DB-14A2-7F41-AE22-6812A0C43307}"/>
              </a:ext>
            </a:extLst>
          </p:cNvPr>
          <p:cNvSpPr>
            <a:spLocks noGrp="1" noChangeArrowheads="1"/>
          </p:cNvSpPr>
          <p:nvPr>
            <p:ph type="dt" sz="quarter" idx="10"/>
          </p:nvPr>
        </p:nvSpPr>
        <p:spPr>
          <a:xfrm>
            <a:off x="457200" y="6243638"/>
            <a:ext cx="2133600" cy="457200"/>
          </a:xfrm>
        </p:spPr>
        <p:txBody>
          <a:bodyPr/>
          <a:lstStyle>
            <a:lvl1pPr>
              <a:defRPr/>
            </a:lvl1pPr>
          </a:lstStyle>
          <a:p>
            <a:pPr>
              <a:defRPr/>
            </a:pPr>
            <a:endParaRPr lang="en-US"/>
          </a:p>
        </p:txBody>
      </p:sp>
      <p:sp>
        <p:nvSpPr>
          <p:cNvPr id="27" name="Rectangle 27">
            <a:extLst>
              <a:ext uri="{FF2B5EF4-FFF2-40B4-BE49-F238E27FC236}">
                <a16:creationId xmlns:a16="http://schemas.microsoft.com/office/drawing/2014/main" id="{19EBCEA7-EC4E-AA46-AE5C-46149FE75936}"/>
              </a:ext>
            </a:extLst>
          </p:cNvPr>
          <p:cNvSpPr>
            <a:spLocks noGrp="1" noChangeArrowheads="1"/>
          </p:cNvSpPr>
          <p:nvPr>
            <p:ph type="ftr" sz="quarter" idx="11"/>
          </p:nvPr>
        </p:nvSpPr>
        <p:spPr/>
        <p:txBody>
          <a:bodyPr/>
          <a:lstStyle>
            <a:lvl1pPr>
              <a:defRPr/>
            </a:lvl1pPr>
          </a:lstStyle>
          <a:p>
            <a:pPr>
              <a:defRPr/>
            </a:pPr>
            <a:endParaRPr lang="en-US"/>
          </a:p>
        </p:txBody>
      </p:sp>
      <p:sp>
        <p:nvSpPr>
          <p:cNvPr id="28" name="Rectangle 28">
            <a:extLst>
              <a:ext uri="{FF2B5EF4-FFF2-40B4-BE49-F238E27FC236}">
                <a16:creationId xmlns:a16="http://schemas.microsoft.com/office/drawing/2014/main" id="{622B8347-69CB-BF43-AFBA-1508CAF15A2F}"/>
              </a:ext>
            </a:extLst>
          </p:cNvPr>
          <p:cNvSpPr>
            <a:spLocks noGrp="1" noChangeArrowheads="1"/>
          </p:cNvSpPr>
          <p:nvPr>
            <p:ph type="sldNum" sz="quarter" idx="12"/>
          </p:nvPr>
        </p:nvSpPr>
        <p:spPr/>
        <p:txBody>
          <a:bodyPr/>
          <a:lstStyle>
            <a:lvl1pPr>
              <a:defRPr/>
            </a:lvl1pPr>
          </a:lstStyle>
          <a:p>
            <a:fld id="{631F5D90-4ED4-2042-9665-AB2608115058}" type="slidenum">
              <a:rPr lang="en-US" altLang="en-US"/>
              <a:pPr/>
              <a:t>‹#›</a:t>
            </a:fld>
            <a:endParaRPr lang="en-US" altLang="en-US"/>
          </a:p>
        </p:txBody>
      </p:sp>
    </p:spTree>
    <p:extLst>
      <p:ext uri="{BB962C8B-B14F-4D97-AF65-F5344CB8AC3E}">
        <p14:creationId xmlns:p14="http://schemas.microsoft.com/office/powerpoint/2010/main" val="1377194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a:extLst>
              <a:ext uri="{FF2B5EF4-FFF2-40B4-BE49-F238E27FC236}">
                <a16:creationId xmlns:a16="http://schemas.microsoft.com/office/drawing/2014/main" id="{2CEE3E28-12C4-C647-B0B1-A70DB98E209B}"/>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27">
            <a:extLst>
              <a:ext uri="{FF2B5EF4-FFF2-40B4-BE49-F238E27FC236}">
                <a16:creationId xmlns:a16="http://schemas.microsoft.com/office/drawing/2014/main" id="{FD60E357-0C31-9C42-9FED-CBD23D3A625D}"/>
              </a:ext>
            </a:extLst>
          </p:cNvPr>
          <p:cNvSpPr>
            <a:spLocks noGrp="1" noChangeArrowheads="1"/>
          </p:cNvSpPr>
          <p:nvPr>
            <p:ph type="sldNum" sz="quarter" idx="11"/>
          </p:nvPr>
        </p:nvSpPr>
        <p:spPr>
          <a:ln/>
        </p:spPr>
        <p:txBody>
          <a:bodyPr/>
          <a:lstStyle>
            <a:lvl1pPr>
              <a:defRPr/>
            </a:lvl1pPr>
          </a:lstStyle>
          <a:p>
            <a:fld id="{92DF4C37-C2BA-864A-B434-187856370CC0}" type="slidenum">
              <a:rPr lang="en-US" altLang="en-US"/>
              <a:pPr/>
              <a:t>‹#›</a:t>
            </a:fld>
            <a:endParaRPr lang="en-US" altLang="en-US"/>
          </a:p>
        </p:txBody>
      </p:sp>
      <p:sp>
        <p:nvSpPr>
          <p:cNvPr id="6" name="Rectangle 28">
            <a:extLst>
              <a:ext uri="{FF2B5EF4-FFF2-40B4-BE49-F238E27FC236}">
                <a16:creationId xmlns:a16="http://schemas.microsoft.com/office/drawing/2014/main" id="{FF331F30-AAE2-3649-BA3A-7ECEC3D21779}"/>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54154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a:extLst>
              <a:ext uri="{FF2B5EF4-FFF2-40B4-BE49-F238E27FC236}">
                <a16:creationId xmlns:a16="http://schemas.microsoft.com/office/drawing/2014/main" id="{B70C6F74-10A5-3246-96B4-ACBC5DD5B936}"/>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27">
            <a:extLst>
              <a:ext uri="{FF2B5EF4-FFF2-40B4-BE49-F238E27FC236}">
                <a16:creationId xmlns:a16="http://schemas.microsoft.com/office/drawing/2014/main" id="{F45308AF-6C1D-D74A-A111-8F0132C126F9}"/>
              </a:ext>
            </a:extLst>
          </p:cNvPr>
          <p:cNvSpPr>
            <a:spLocks noGrp="1" noChangeArrowheads="1"/>
          </p:cNvSpPr>
          <p:nvPr>
            <p:ph type="sldNum" sz="quarter" idx="11"/>
          </p:nvPr>
        </p:nvSpPr>
        <p:spPr>
          <a:ln/>
        </p:spPr>
        <p:txBody>
          <a:bodyPr/>
          <a:lstStyle>
            <a:lvl1pPr>
              <a:defRPr/>
            </a:lvl1pPr>
          </a:lstStyle>
          <a:p>
            <a:fld id="{893F264F-8564-8644-91B7-9BCBFF537E38}" type="slidenum">
              <a:rPr lang="en-US" altLang="en-US"/>
              <a:pPr/>
              <a:t>‹#›</a:t>
            </a:fld>
            <a:endParaRPr lang="en-US" altLang="en-US"/>
          </a:p>
        </p:txBody>
      </p:sp>
      <p:sp>
        <p:nvSpPr>
          <p:cNvPr id="6" name="Rectangle 28">
            <a:extLst>
              <a:ext uri="{FF2B5EF4-FFF2-40B4-BE49-F238E27FC236}">
                <a16:creationId xmlns:a16="http://schemas.microsoft.com/office/drawing/2014/main" id="{AE5F3572-70B2-1E49-83BC-AAD07FD87E80}"/>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41611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a:extLst>
              <a:ext uri="{FF2B5EF4-FFF2-40B4-BE49-F238E27FC236}">
                <a16:creationId xmlns:a16="http://schemas.microsoft.com/office/drawing/2014/main" id="{E2F1C3AE-5AA5-FC4D-82E1-EE0764628F87}"/>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27">
            <a:extLst>
              <a:ext uri="{FF2B5EF4-FFF2-40B4-BE49-F238E27FC236}">
                <a16:creationId xmlns:a16="http://schemas.microsoft.com/office/drawing/2014/main" id="{37D0BFCE-E661-C543-B39B-923B6E6357BD}"/>
              </a:ext>
            </a:extLst>
          </p:cNvPr>
          <p:cNvSpPr>
            <a:spLocks noGrp="1" noChangeArrowheads="1"/>
          </p:cNvSpPr>
          <p:nvPr>
            <p:ph type="sldNum" sz="quarter" idx="11"/>
          </p:nvPr>
        </p:nvSpPr>
        <p:spPr>
          <a:ln/>
        </p:spPr>
        <p:txBody>
          <a:bodyPr/>
          <a:lstStyle>
            <a:lvl1pPr>
              <a:defRPr/>
            </a:lvl1pPr>
          </a:lstStyle>
          <a:p>
            <a:fld id="{6007D8D7-F225-3448-977F-1BE8A9E469A6}" type="slidenum">
              <a:rPr lang="en-US" altLang="en-US"/>
              <a:pPr/>
              <a:t>‹#›</a:t>
            </a:fld>
            <a:endParaRPr lang="en-US" altLang="en-US"/>
          </a:p>
        </p:txBody>
      </p:sp>
      <p:sp>
        <p:nvSpPr>
          <p:cNvPr id="6" name="Rectangle 28">
            <a:extLst>
              <a:ext uri="{FF2B5EF4-FFF2-40B4-BE49-F238E27FC236}">
                <a16:creationId xmlns:a16="http://schemas.microsoft.com/office/drawing/2014/main" id="{377BDEF2-1B1C-7A40-97A8-49D386742D9B}"/>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23008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6">
            <a:extLst>
              <a:ext uri="{FF2B5EF4-FFF2-40B4-BE49-F238E27FC236}">
                <a16:creationId xmlns:a16="http://schemas.microsoft.com/office/drawing/2014/main" id="{4D4CBBD6-0D09-B943-91CB-421DC8416B80}"/>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27">
            <a:extLst>
              <a:ext uri="{FF2B5EF4-FFF2-40B4-BE49-F238E27FC236}">
                <a16:creationId xmlns:a16="http://schemas.microsoft.com/office/drawing/2014/main" id="{7283F382-D4E4-9C45-AEB0-47BA74F69F05}"/>
              </a:ext>
            </a:extLst>
          </p:cNvPr>
          <p:cNvSpPr>
            <a:spLocks noGrp="1" noChangeArrowheads="1"/>
          </p:cNvSpPr>
          <p:nvPr>
            <p:ph type="sldNum" sz="quarter" idx="11"/>
          </p:nvPr>
        </p:nvSpPr>
        <p:spPr>
          <a:ln/>
        </p:spPr>
        <p:txBody>
          <a:bodyPr/>
          <a:lstStyle>
            <a:lvl1pPr>
              <a:defRPr/>
            </a:lvl1pPr>
          </a:lstStyle>
          <a:p>
            <a:fld id="{6D0C89F7-904B-CF43-A52C-4AF8F077DCC4}" type="slidenum">
              <a:rPr lang="en-US" altLang="en-US"/>
              <a:pPr/>
              <a:t>‹#›</a:t>
            </a:fld>
            <a:endParaRPr lang="en-US" altLang="en-US"/>
          </a:p>
        </p:txBody>
      </p:sp>
      <p:sp>
        <p:nvSpPr>
          <p:cNvPr id="6" name="Rectangle 28">
            <a:extLst>
              <a:ext uri="{FF2B5EF4-FFF2-40B4-BE49-F238E27FC236}">
                <a16:creationId xmlns:a16="http://schemas.microsoft.com/office/drawing/2014/main" id="{7925D722-3E75-DA43-82D2-2ADD4EDB7B71}"/>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42486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6">
            <a:extLst>
              <a:ext uri="{FF2B5EF4-FFF2-40B4-BE49-F238E27FC236}">
                <a16:creationId xmlns:a16="http://schemas.microsoft.com/office/drawing/2014/main" id="{67B315B1-0D66-FB45-B981-2DE0664D0D8D}"/>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27">
            <a:extLst>
              <a:ext uri="{FF2B5EF4-FFF2-40B4-BE49-F238E27FC236}">
                <a16:creationId xmlns:a16="http://schemas.microsoft.com/office/drawing/2014/main" id="{CA4815BD-AC9D-6F45-8154-C15DE945A0D2}"/>
              </a:ext>
            </a:extLst>
          </p:cNvPr>
          <p:cNvSpPr>
            <a:spLocks noGrp="1" noChangeArrowheads="1"/>
          </p:cNvSpPr>
          <p:nvPr>
            <p:ph type="sldNum" sz="quarter" idx="11"/>
          </p:nvPr>
        </p:nvSpPr>
        <p:spPr>
          <a:ln/>
        </p:spPr>
        <p:txBody>
          <a:bodyPr/>
          <a:lstStyle>
            <a:lvl1pPr>
              <a:defRPr/>
            </a:lvl1pPr>
          </a:lstStyle>
          <a:p>
            <a:fld id="{893BB772-4930-A84D-9D96-37507F671A19}" type="slidenum">
              <a:rPr lang="en-US" altLang="en-US"/>
              <a:pPr/>
              <a:t>‹#›</a:t>
            </a:fld>
            <a:endParaRPr lang="en-US" altLang="en-US"/>
          </a:p>
        </p:txBody>
      </p:sp>
      <p:sp>
        <p:nvSpPr>
          <p:cNvPr id="7" name="Rectangle 28">
            <a:extLst>
              <a:ext uri="{FF2B5EF4-FFF2-40B4-BE49-F238E27FC236}">
                <a16:creationId xmlns:a16="http://schemas.microsoft.com/office/drawing/2014/main" id="{F3E4DADA-241D-A94B-873E-D06826035226}"/>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41894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a:extLst>
              <a:ext uri="{FF2B5EF4-FFF2-40B4-BE49-F238E27FC236}">
                <a16:creationId xmlns:a16="http://schemas.microsoft.com/office/drawing/2014/main" id="{424D661D-C4C0-664B-BCC1-E20E3BB11754}"/>
              </a:ext>
            </a:extLst>
          </p:cNvPr>
          <p:cNvSpPr>
            <a:spLocks noGrp="1" noChangeArrowheads="1"/>
          </p:cNvSpPr>
          <p:nvPr>
            <p:ph type="ftr" sz="quarter" idx="10"/>
          </p:nvPr>
        </p:nvSpPr>
        <p:spPr>
          <a:ln/>
        </p:spPr>
        <p:txBody>
          <a:bodyPr/>
          <a:lstStyle>
            <a:lvl1pPr>
              <a:defRPr/>
            </a:lvl1pPr>
          </a:lstStyle>
          <a:p>
            <a:pPr>
              <a:defRPr/>
            </a:pPr>
            <a:endParaRPr lang="en-US"/>
          </a:p>
        </p:txBody>
      </p:sp>
      <p:sp>
        <p:nvSpPr>
          <p:cNvPr id="8" name="Rectangle 27">
            <a:extLst>
              <a:ext uri="{FF2B5EF4-FFF2-40B4-BE49-F238E27FC236}">
                <a16:creationId xmlns:a16="http://schemas.microsoft.com/office/drawing/2014/main" id="{B90DA0E6-0668-FD41-B60C-A4AA2D45FFCC}"/>
              </a:ext>
            </a:extLst>
          </p:cNvPr>
          <p:cNvSpPr>
            <a:spLocks noGrp="1" noChangeArrowheads="1"/>
          </p:cNvSpPr>
          <p:nvPr>
            <p:ph type="sldNum" sz="quarter" idx="11"/>
          </p:nvPr>
        </p:nvSpPr>
        <p:spPr>
          <a:ln/>
        </p:spPr>
        <p:txBody>
          <a:bodyPr/>
          <a:lstStyle>
            <a:lvl1pPr>
              <a:defRPr/>
            </a:lvl1pPr>
          </a:lstStyle>
          <a:p>
            <a:fld id="{0F6F0E84-42C9-BD43-B9A3-1DB77619FF88}" type="slidenum">
              <a:rPr lang="en-US" altLang="en-US"/>
              <a:pPr/>
              <a:t>‹#›</a:t>
            </a:fld>
            <a:endParaRPr lang="en-US" altLang="en-US"/>
          </a:p>
        </p:txBody>
      </p:sp>
      <p:sp>
        <p:nvSpPr>
          <p:cNvPr id="9" name="Rectangle 28">
            <a:extLst>
              <a:ext uri="{FF2B5EF4-FFF2-40B4-BE49-F238E27FC236}">
                <a16:creationId xmlns:a16="http://schemas.microsoft.com/office/drawing/2014/main" id="{B2764A09-55A2-CA45-BB29-EB5D350AB674}"/>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39589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6">
            <a:extLst>
              <a:ext uri="{FF2B5EF4-FFF2-40B4-BE49-F238E27FC236}">
                <a16:creationId xmlns:a16="http://schemas.microsoft.com/office/drawing/2014/main" id="{456F9E0E-0DF6-5743-BB63-09C0A8510FCE}"/>
              </a:ext>
            </a:extLst>
          </p:cNvPr>
          <p:cNvSpPr>
            <a:spLocks noGrp="1" noChangeArrowheads="1"/>
          </p:cNvSpPr>
          <p:nvPr>
            <p:ph type="ftr" sz="quarter" idx="10"/>
          </p:nvPr>
        </p:nvSpPr>
        <p:spPr>
          <a:ln/>
        </p:spPr>
        <p:txBody>
          <a:bodyPr/>
          <a:lstStyle>
            <a:lvl1pPr>
              <a:defRPr/>
            </a:lvl1pPr>
          </a:lstStyle>
          <a:p>
            <a:pPr>
              <a:defRPr/>
            </a:pPr>
            <a:endParaRPr lang="en-US"/>
          </a:p>
        </p:txBody>
      </p:sp>
      <p:sp>
        <p:nvSpPr>
          <p:cNvPr id="4" name="Rectangle 27">
            <a:extLst>
              <a:ext uri="{FF2B5EF4-FFF2-40B4-BE49-F238E27FC236}">
                <a16:creationId xmlns:a16="http://schemas.microsoft.com/office/drawing/2014/main" id="{EF9ED767-D536-D142-BE3E-1C99EA4294F6}"/>
              </a:ext>
            </a:extLst>
          </p:cNvPr>
          <p:cNvSpPr>
            <a:spLocks noGrp="1" noChangeArrowheads="1"/>
          </p:cNvSpPr>
          <p:nvPr>
            <p:ph type="sldNum" sz="quarter" idx="11"/>
          </p:nvPr>
        </p:nvSpPr>
        <p:spPr>
          <a:ln/>
        </p:spPr>
        <p:txBody>
          <a:bodyPr/>
          <a:lstStyle>
            <a:lvl1pPr>
              <a:defRPr/>
            </a:lvl1pPr>
          </a:lstStyle>
          <a:p>
            <a:fld id="{35DAF45C-1ED3-4E48-8395-A5A4B3997181}" type="slidenum">
              <a:rPr lang="en-US" altLang="en-US"/>
              <a:pPr/>
              <a:t>‹#›</a:t>
            </a:fld>
            <a:endParaRPr lang="en-US" altLang="en-US"/>
          </a:p>
        </p:txBody>
      </p:sp>
      <p:sp>
        <p:nvSpPr>
          <p:cNvPr id="5" name="Rectangle 28">
            <a:extLst>
              <a:ext uri="{FF2B5EF4-FFF2-40B4-BE49-F238E27FC236}">
                <a16:creationId xmlns:a16="http://schemas.microsoft.com/office/drawing/2014/main" id="{6F2EDDED-4506-AF49-86CB-A3F3FA2996F7}"/>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32283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a:extLst>
              <a:ext uri="{FF2B5EF4-FFF2-40B4-BE49-F238E27FC236}">
                <a16:creationId xmlns:a16="http://schemas.microsoft.com/office/drawing/2014/main" id="{726DAD84-78E7-804D-B7A9-986C050FA2A4}"/>
              </a:ext>
            </a:extLst>
          </p:cNvPr>
          <p:cNvSpPr>
            <a:spLocks noGrp="1" noChangeArrowheads="1"/>
          </p:cNvSpPr>
          <p:nvPr>
            <p:ph type="ftr" sz="quarter" idx="10"/>
          </p:nvPr>
        </p:nvSpPr>
        <p:spPr>
          <a:ln/>
        </p:spPr>
        <p:txBody>
          <a:bodyPr/>
          <a:lstStyle>
            <a:lvl1pPr>
              <a:defRPr/>
            </a:lvl1pPr>
          </a:lstStyle>
          <a:p>
            <a:pPr>
              <a:defRPr/>
            </a:pPr>
            <a:endParaRPr lang="en-US"/>
          </a:p>
        </p:txBody>
      </p:sp>
      <p:sp>
        <p:nvSpPr>
          <p:cNvPr id="3" name="Rectangle 27">
            <a:extLst>
              <a:ext uri="{FF2B5EF4-FFF2-40B4-BE49-F238E27FC236}">
                <a16:creationId xmlns:a16="http://schemas.microsoft.com/office/drawing/2014/main" id="{AC6C4534-C22D-EE4F-B9F3-6FBEC62F3991}"/>
              </a:ext>
            </a:extLst>
          </p:cNvPr>
          <p:cNvSpPr>
            <a:spLocks noGrp="1" noChangeArrowheads="1"/>
          </p:cNvSpPr>
          <p:nvPr>
            <p:ph type="sldNum" sz="quarter" idx="11"/>
          </p:nvPr>
        </p:nvSpPr>
        <p:spPr>
          <a:ln/>
        </p:spPr>
        <p:txBody>
          <a:bodyPr/>
          <a:lstStyle>
            <a:lvl1pPr>
              <a:defRPr/>
            </a:lvl1pPr>
          </a:lstStyle>
          <a:p>
            <a:fld id="{23E56533-F60E-2942-9F49-E530311B753D}" type="slidenum">
              <a:rPr lang="en-US" altLang="en-US"/>
              <a:pPr/>
              <a:t>‹#›</a:t>
            </a:fld>
            <a:endParaRPr lang="en-US" altLang="en-US"/>
          </a:p>
        </p:txBody>
      </p:sp>
      <p:sp>
        <p:nvSpPr>
          <p:cNvPr id="4" name="Rectangle 28">
            <a:extLst>
              <a:ext uri="{FF2B5EF4-FFF2-40B4-BE49-F238E27FC236}">
                <a16:creationId xmlns:a16="http://schemas.microsoft.com/office/drawing/2014/main" id="{1137EDAE-2C51-4A47-A83D-08091412F720}"/>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51091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a:extLst>
              <a:ext uri="{FF2B5EF4-FFF2-40B4-BE49-F238E27FC236}">
                <a16:creationId xmlns:a16="http://schemas.microsoft.com/office/drawing/2014/main" id="{4C78542A-04DE-6743-8EF9-6C579EAAD9FC}"/>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27">
            <a:extLst>
              <a:ext uri="{FF2B5EF4-FFF2-40B4-BE49-F238E27FC236}">
                <a16:creationId xmlns:a16="http://schemas.microsoft.com/office/drawing/2014/main" id="{DF2ED6DA-BD79-4E4A-97BD-0EF7C0824747}"/>
              </a:ext>
            </a:extLst>
          </p:cNvPr>
          <p:cNvSpPr>
            <a:spLocks noGrp="1" noChangeArrowheads="1"/>
          </p:cNvSpPr>
          <p:nvPr>
            <p:ph type="sldNum" sz="quarter" idx="11"/>
          </p:nvPr>
        </p:nvSpPr>
        <p:spPr>
          <a:ln/>
        </p:spPr>
        <p:txBody>
          <a:bodyPr/>
          <a:lstStyle>
            <a:lvl1pPr>
              <a:defRPr/>
            </a:lvl1pPr>
          </a:lstStyle>
          <a:p>
            <a:fld id="{2A515581-BE93-704E-BB07-ADC61D15EE2E}" type="slidenum">
              <a:rPr lang="en-US" altLang="en-US"/>
              <a:pPr/>
              <a:t>‹#›</a:t>
            </a:fld>
            <a:endParaRPr lang="en-US" altLang="en-US"/>
          </a:p>
        </p:txBody>
      </p:sp>
      <p:sp>
        <p:nvSpPr>
          <p:cNvPr id="7" name="Rectangle 28">
            <a:extLst>
              <a:ext uri="{FF2B5EF4-FFF2-40B4-BE49-F238E27FC236}">
                <a16:creationId xmlns:a16="http://schemas.microsoft.com/office/drawing/2014/main" id="{2DA5612E-9040-5241-8681-C9ADEA7A222B}"/>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26788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a:extLst>
              <a:ext uri="{FF2B5EF4-FFF2-40B4-BE49-F238E27FC236}">
                <a16:creationId xmlns:a16="http://schemas.microsoft.com/office/drawing/2014/main" id="{8EC28241-74E6-BC4D-A15E-30026872BFC4}"/>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27">
            <a:extLst>
              <a:ext uri="{FF2B5EF4-FFF2-40B4-BE49-F238E27FC236}">
                <a16:creationId xmlns:a16="http://schemas.microsoft.com/office/drawing/2014/main" id="{26B90F63-DA5B-6A44-9154-FEA187485877}"/>
              </a:ext>
            </a:extLst>
          </p:cNvPr>
          <p:cNvSpPr>
            <a:spLocks noGrp="1" noChangeArrowheads="1"/>
          </p:cNvSpPr>
          <p:nvPr>
            <p:ph type="sldNum" sz="quarter" idx="11"/>
          </p:nvPr>
        </p:nvSpPr>
        <p:spPr>
          <a:ln/>
        </p:spPr>
        <p:txBody>
          <a:bodyPr/>
          <a:lstStyle>
            <a:lvl1pPr>
              <a:defRPr/>
            </a:lvl1pPr>
          </a:lstStyle>
          <a:p>
            <a:fld id="{700C46D3-3006-6045-BDB6-D02C1960D2A4}" type="slidenum">
              <a:rPr lang="en-US" altLang="en-US"/>
              <a:pPr/>
              <a:t>‹#›</a:t>
            </a:fld>
            <a:endParaRPr lang="en-US" altLang="en-US"/>
          </a:p>
        </p:txBody>
      </p:sp>
      <p:sp>
        <p:nvSpPr>
          <p:cNvPr id="7" name="Rectangle 28">
            <a:extLst>
              <a:ext uri="{FF2B5EF4-FFF2-40B4-BE49-F238E27FC236}">
                <a16:creationId xmlns:a16="http://schemas.microsoft.com/office/drawing/2014/main" id="{F63AFA24-0A90-9D44-9CC9-CB721D17FDE3}"/>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9681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214CDB2F-656C-8F4A-94F1-4A2874580813}"/>
              </a:ext>
            </a:extLst>
          </p:cNvPr>
          <p:cNvGrpSpPr>
            <a:grpSpLocks/>
          </p:cNvGrpSpPr>
          <p:nvPr/>
        </p:nvGrpSpPr>
        <p:grpSpPr bwMode="auto">
          <a:xfrm>
            <a:off x="0" y="0"/>
            <a:ext cx="9159875" cy="6858000"/>
            <a:chOff x="0" y="0"/>
            <a:chExt cx="5770" cy="4320"/>
          </a:xfrm>
        </p:grpSpPr>
        <p:sp>
          <p:nvSpPr>
            <p:cNvPr id="4099" name="Rectangle 3">
              <a:extLst>
                <a:ext uri="{FF2B5EF4-FFF2-40B4-BE49-F238E27FC236}">
                  <a16:creationId xmlns:a16="http://schemas.microsoft.com/office/drawing/2014/main" id="{353218C9-B167-694F-BEEA-9A804FBBDB36}"/>
                </a:ext>
              </a:extLst>
            </p:cNvPr>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en-US">
                <a:ea typeface="+mn-ea"/>
              </a:endParaRPr>
            </a:p>
          </p:txBody>
        </p:sp>
        <p:sp>
          <p:nvSpPr>
            <p:cNvPr id="4100" name="Rectangle 4">
              <a:extLst>
                <a:ext uri="{FF2B5EF4-FFF2-40B4-BE49-F238E27FC236}">
                  <a16:creationId xmlns:a16="http://schemas.microsoft.com/office/drawing/2014/main" id="{6330DE2C-9FEE-6348-AB99-BB73035C7A2D}"/>
                </a:ext>
              </a:extLst>
            </p:cNvPr>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4101" name="Rectangle 5">
              <a:extLst>
                <a:ext uri="{FF2B5EF4-FFF2-40B4-BE49-F238E27FC236}">
                  <a16:creationId xmlns:a16="http://schemas.microsoft.com/office/drawing/2014/main" id="{C18C935A-A8A6-EA42-B53D-725A11FF012E}"/>
                </a:ext>
              </a:extLst>
            </p:cNvPr>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4102" name="Rectangle 6">
              <a:extLst>
                <a:ext uri="{FF2B5EF4-FFF2-40B4-BE49-F238E27FC236}">
                  <a16:creationId xmlns:a16="http://schemas.microsoft.com/office/drawing/2014/main" id="{14216653-9D32-954E-AF0C-056259892A67}"/>
                </a:ext>
              </a:extLst>
            </p:cNvPr>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en-US">
                <a:ea typeface="+mn-ea"/>
              </a:endParaRPr>
            </a:p>
          </p:txBody>
        </p:sp>
        <p:sp>
          <p:nvSpPr>
            <p:cNvPr id="4103" name="Rectangle 7">
              <a:extLst>
                <a:ext uri="{FF2B5EF4-FFF2-40B4-BE49-F238E27FC236}">
                  <a16:creationId xmlns:a16="http://schemas.microsoft.com/office/drawing/2014/main" id="{D9A0E4EC-0BCA-DA43-B86F-42D26FF0D23C}"/>
                </a:ext>
              </a:extLst>
            </p:cNvPr>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ea typeface="+mn-ea"/>
              </a:endParaRPr>
            </a:p>
          </p:txBody>
        </p:sp>
        <p:sp>
          <p:nvSpPr>
            <p:cNvPr id="4104" name="Rectangle 8">
              <a:extLst>
                <a:ext uri="{FF2B5EF4-FFF2-40B4-BE49-F238E27FC236}">
                  <a16:creationId xmlns:a16="http://schemas.microsoft.com/office/drawing/2014/main" id="{DE8B270D-DE6F-8A41-9793-E15752D74F02}"/>
                </a:ext>
              </a:extLst>
            </p:cNvPr>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ea typeface="+mn-ea"/>
              </a:endParaRPr>
            </a:p>
          </p:txBody>
        </p:sp>
        <p:sp>
          <p:nvSpPr>
            <p:cNvPr id="4105" name="Rectangle 9">
              <a:extLst>
                <a:ext uri="{FF2B5EF4-FFF2-40B4-BE49-F238E27FC236}">
                  <a16:creationId xmlns:a16="http://schemas.microsoft.com/office/drawing/2014/main" id="{113A6DD7-5213-3842-A0DE-F2C207223CF5}"/>
                </a:ext>
              </a:extLst>
            </p:cNvPr>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4106" name="Rectangle 10">
              <a:extLst>
                <a:ext uri="{FF2B5EF4-FFF2-40B4-BE49-F238E27FC236}">
                  <a16:creationId xmlns:a16="http://schemas.microsoft.com/office/drawing/2014/main" id="{3D427782-B11A-FF42-B52B-39ED70F1EDFD}"/>
                </a:ext>
              </a:extLst>
            </p:cNvPr>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4107" name="Rectangle 11">
              <a:extLst>
                <a:ext uri="{FF2B5EF4-FFF2-40B4-BE49-F238E27FC236}">
                  <a16:creationId xmlns:a16="http://schemas.microsoft.com/office/drawing/2014/main" id="{AE007ED0-F936-F545-92E0-99813EEDC021}"/>
                </a:ext>
              </a:extLst>
            </p:cNvPr>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ea typeface="+mn-ea"/>
              </a:endParaRPr>
            </a:p>
          </p:txBody>
        </p:sp>
        <p:sp>
          <p:nvSpPr>
            <p:cNvPr id="4108" name="Rectangle 12">
              <a:extLst>
                <a:ext uri="{FF2B5EF4-FFF2-40B4-BE49-F238E27FC236}">
                  <a16:creationId xmlns:a16="http://schemas.microsoft.com/office/drawing/2014/main" id="{2C114DD2-0DD6-864C-9507-B92956E31BBB}"/>
                </a:ext>
              </a:extLst>
            </p:cNvPr>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4109" name="Rectangle 13">
              <a:extLst>
                <a:ext uri="{FF2B5EF4-FFF2-40B4-BE49-F238E27FC236}">
                  <a16:creationId xmlns:a16="http://schemas.microsoft.com/office/drawing/2014/main" id="{FD0B5960-144F-B74E-9334-441E041494C7}"/>
                </a:ext>
              </a:extLst>
            </p:cNvPr>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en-US">
                <a:ea typeface="+mn-ea"/>
              </a:endParaRPr>
            </a:p>
          </p:txBody>
        </p:sp>
        <p:sp>
          <p:nvSpPr>
            <p:cNvPr id="4110" name="Rectangle 14">
              <a:extLst>
                <a:ext uri="{FF2B5EF4-FFF2-40B4-BE49-F238E27FC236}">
                  <a16:creationId xmlns:a16="http://schemas.microsoft.com/office/drawing/2014/main" id="{18096544-ECAB-2A42-9878-761D6B024A6A}"/>
                </a:ext>
              </a:extLst>
            </p:cNvPr>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en-US">
                <a:ea typeface="+mn-ea"/>
              </a:endParaRPr>
            </a:p>
          </p:txBody>
        </p:sp>
        <p:sp>
          <p:nvSpPr>
            <p:cNvPr id="4111" name="Rectangle 15">
              <a:extLst>
                <a:ext uri="{FF2B5EF4-FFF2-40B4-BE49-F238E27FC236}">
                  <a16:creationId xmlns:a16="http://schemas.microsoft.com/office/drawing/2014/main" id="{7434B4FE-EC4B-4643-BC01-A41E582A1611}"/>
                </a:ext>
              </a:extLst>
            </p:cNvPr>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4112" name="Rectangle 16">
              <a:extLst>
                <a:ext uri="{FF2B5EF4-FFF2-40B4-BE49-F238E27FC236}">
                  <a16:creationId xmlns:a16="http://schemas.microsoft.com/office/drawing/2014/main" id="{467571C3-85A9-6F47-A318-A51A9C51895B}"/>
                </a:ext>
              </a:extLst>
            </p:cNvPr>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en-US">
                <a:ea typeface="+mn-ea"/>
              </a:endParaRPr>
            </a:p>
          </p:txBody>
        </p:sp>
        <p:sp>
          <p:nvSpPr>
            <p:cNvPr id="4113" name="Rectangle 17">
              <a:extLst>
                <a:ext uri="{FF2B5EF4-FFF2-40B4-BE49-F238E27FC236}">
                  <a16:creationId xmlns:a16="http://schemas.microsoft.com/office/drawing/2014/main" id="{0FC88FA4-F592-3948-832E-CBAAB3DC3843}"/>
                </a:ext>
              </a:extLst>
            </p:cNvPr>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4114" name="Rectangle 18">
              <a:extLst>
                <a:ext uri="{FF2B5EF4-FFF2-40B4-BE49-F238E27FC236}">
                  <a16:creationId xmlns:a16="http://schemas.microsoft.com/office/drawing/2014/main" id="{D4C74022-83AF-1E43-BC20-B49783826EBC}"/>
                </a:ext>
              </a:extLst>
            </p:cNvPr>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4115" name="Rectangle 19">
              <a:extLst>
                <a:ext uri="{FF2B5EF4-FFF2-40B4-BE49-F238E27FC236}">
                  <a16:creationId xmlns:a16="http://schemas.microsoft.com/office/drawing/2014/main" id="{93C96A45-DAB6-7B42-8212-0F11575D8F1B}"/>
                </a:ext>
              </a:extLst>
            </p:cNvPr>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4116" name="Rectangle 20">
              <a:extLst>
                <a:ext uri="{FF2B5EF4-FFF2-40B4-BE49-F238E27FC236}">
                  <a16:creationId xmlns:a16="http://schemas.microsoft.com/office/drawing/2014/main" id="{13BED836-3EC3-E845-B111-D04DA054125E}"/>
                </a:ext>
              </a:extLst>
            </p:cNvPr>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ea typeface="+mn-ea"/>
              </a:endParaRPr>
            </a:p>
          </p:txBody>
        </p:sp>
        <p:sp>
          <p:nvSpPr>
            <p:cNvPr id="4117" name="Rectangle 21">
              <a:extLst>
                <a:ext uri="{FF2B5EF4-FFF2-40B4-BE49-F238E27FC236}">
                  <a16:creationId xmlns:a16="http://schemas.microsoft.com/office/drawing/2014/main" id="{89E796C8-9D43-CB41-BE23-1E1AF3563D86}"/>
                </a:ext>
              </a:extLst>
            </p:cNvPr>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US">
                <a:ea typeface="+mn-ea"/>
              </a:endParaRPr>
            </a:p>
          </p:txBody>
        </p:sp>
        <p:sp>
          <p:nvSpPr>
            <p:cNvPr id="4118" name="Freeform 22">
              <a:extLst>
                <a:ext uri="{FF2B5EF4-FFF2-40B4-BE49-F238E27FC236}">
                  <a16:creationId xmlns:a16="http://schemas.microsoft.com/office/drawing/2014/main" id="{78A16661-C9FA-DE45-9E53-85EBFE2E7BA2}"/>
                </a:ext>
              </a:extLst>
            </p:cNvPr>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en-US">
                <a:ea typeface="+mn-ea"/>
              </a:endParaRPr>
            </a:p>
          </p:txBody>
        </p:sp>
        <p:sp>
          <p:nvSpPr>
            <p:cNvPr id="4119" name="Freeform 23">
              <a:extLst>
                <a:ext uri="{FF2B5EF4-FFF2-40B4-BE49-F238E27FC236}">
                  <a16:creationId xmlns:a16="http://schemas.microsoft.com/office/drawing/2014/main" id="{464FDE91-637C-654C-8FAB-BE7227053E1D}"/>
                </a:ext>
              </a:extLst>
            </p:cNvPr>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en-US">
                <a:ea typeface="+mn-ea"/>
              </a:endParaRPr>
            </a:p>
          </p:txBody>
        </p:sp>
      </p:grpSp>
      <p:sp>
        <p:nvSpPr>
          <p:cNvPr id="4120" name="Rectangle 24">
            <a:extLst>
              <a:ext uri="{FF2B5EF4-FFF2-40B4-BE49-F238E27FC236}">
                <a16:creationId xmlns:a16="http://schemas.microsoft.com/office/drawing/2014/main" id="{53E51E99-481B-344E-814A-4463B68E9404}"/>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121" name="Rectangle 25">
            <a:extLst>
              <a:ext uri="{FF2B5EF4-FFF2-40B4-BE49-F238E27FC236}">
                <a16:creationId xmlns:a16="http://schemas.microsoft.com/office/drawing/2014/main" id="{946BB659-F52D-FA44-AFF2-446F4124E5F4}"/>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22" name="Rectangle 26">
            <a:extLst>
              <a:ext uri="{FF2B5EF4-FFF2-40B4-BE49-F238E27FC236}">
                <a16:creationId xmlns:a16="http://schemas.microsoft.com/office/drawing/2014/main" id="{52841040-F324-534B-BF9F-9ED60F75E7E7}"/>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Tahoma" pitchFamily="34" charset="0"/>
                <a:ea typeface="+mn-ea"/>
              </a:defRPr>
            </a:lvl1pPr>
          </a:lstStyle>
          <a:p>
            <a:pPr>
              <a:defRPr/>
            </a:pPr>
            <a:endParaRPr lang="en-US"/>
          </a:p>
        </p:txBody>
      </p:sp>
      <p:sp>
        <p:nvSpPr>
          <p:cNvPr id="4123" name="Rectangle 27">
            <a:extLst>
              <a:ext uri="{FF2B5EF4-FFF2-40B4-BE49-F238E27FC236}">
                <a16:creationId xmlns:a16="http://schemas.microsoft.com/office/drawing/2014/main" id="{8F67C0DF-F67E-6A4E-9CED-49ADB37091F2}"/>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0584870B-D85B-F742-A765-BB23D5287F80}" type="slidenum">
              <a:rPr lang="en-US" altLang="en-US"/>
              <a:pPr/>
              <a:t>‹#›</a:t>
            </a:fld>
            <a:endParaRPr lang="en-US" altLang="en-US"/>
          </a:p>
        </p:txBody>
      </p:sp>
      <p:sp>
        <p:nvSpPr>
          <p:cNvPr id="4124" name="Rectangle 28">
            <a:extLst>
              <a:ext uri="{FF2B5EF4-FFF2-40B4-BE49-F238E27FC236}">
                <a16:creationId xmlns:a16="http://schemas.microsoft.com/office/drawing/2014/main" id="{B500EE2B-4995-5545-A376-22B03D0CAE3F}"/>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Tahoma" pitchFamily="34" charset="0"/>
                <a:ea typeface="+mn-ea"/>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ＭＳ Ｐゴシック" panose="020B0600070205080204" pitchFamily="34" charset="-128"/>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ea typeface="ＭＳ Ｐゴシック" panose="020B0600070205080204" pitchFamily="34" charset="-128"/>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ea typeface="ＭＳ Ｐゴシック" panose="020B0600070205080204" pitchFamily="34" charset="-128"/>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ea typeface="ＭＳ Ｐゴシック" panose="020B0600070205080204" pitchFamily="34" charset="-128"/>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ea typeface="ＭＳ Ｐゴシック" panose="020B0600070205080204" pitchFamily="34" charset="-128"/>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ＭＳ Ｐゴシック" panose="020B0600070205080204" pitchFamily="34" charset="-128"/>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ea typeface="ＭＳ Ｐゴシック" pitchFamily="-107" charset="-128"/>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ea typeface="ＭＳ Ｐゴシック" pitchFamily="-107" charset="-128"/>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ea typeface="ＭＳ Ｐゴシック" pitchFamily="-107" charset="-128"/>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ea typeface="ＭＳ Ｐゴシック" pitchFamily="-107" charset="-128"/>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WALIARHHLII&amp;feature=related"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9349810-493C-8E4B-B308-170EFC70B2D9}"/>
              </a:ext>
            </a:extLst>
          </p:cNvPr>
          <p:cNvSpPr>
            <a:spLocks noGrp="1" noChangeArrowheads="1"/>
          </p:cNvSpPr>
          <p:nvPr>
            <p:ph type="ctrTitle"/>
          </p:nvPr>
        </p:nvSpPr>
        <p:spPr/>
        <p:txBody>
          <a:bodyPr/>
          <a:lstStyle/>
          <a:p>
            <a:pPr eaLnBrk="1" hangingPunct="1">
              <a:defRPr/>
            </a:pPr>
            <a:r>
              <a:rPr lang="en-US" sz="4400" b="1">
                <a:ea typeface="+mj-ea"/>
              </a:rPr>
              <a:t>How To Write an A.P. U.S. History Thesis Statement</a:t>
            </a:r>
            <a:r>
              <a:rPr lang="en-US" sz="4400">
                <a:ea typeface="+mj-ea"/>
              </a:rPr>
              <a:t> </a:t>
            </a:r>
          </a:p>
        </p:txBody>
      </p:sp>
      <p:pic>
        <p:nvPicPr>
          <p:cNvPr id="13315" name="Picture 15" descr="C:\Documents and Settings\Nicole\Local Settings\Temporary Internet Files\Content.IE5\M1YGRN56\MCj04346010000[1].wmf">
            <a:extLst>
              <a:ext uri="{FF2B5EF4-FFF2-40B4-BE49-F238E27FC236}">
                <a16:creationId xmlns:a16="http://schemas.microsoft.com/office/drawing/2014/main" id="{3D2D0DAD-6B42-C34D-B05D-3E62ADB53F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3886200"/>
            <a:ext cx="1946275"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17" descr="C:\Documents and Settings\Nicole\Local Settings\Temporary Internet Files\Content.IE5\M1YGRN56\MCAN01968_0000[1].wmf">
            <a:extLst>
              <a:ext uri="{FF2B5EF4-FFF2-40B4-BE49-F238E27FC236}">
                <a16:creationId xmlns:a16="http://schemas.microsoft.com/office/drawing/2014/main" id="{AC8F24DB-8A39-6443-BDE7-69BB750039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267200"/>
            <a:ext cx="5257800"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4309C-9B2B-5149-8FBB-95C2A3E0782E}"/>
              </a:ext>
            </a:extLst>
          </p:cNvPr>
          <p:cNvSpPr>
            <a:spLocks noGrp="1"/>
          </p:cNvSpPr>
          <p:nvPr>
            <p:ph type="title"/>
          </p:nvPr>
        </p:nvSpPr>
        <p:spPr>
          <a:xfrm>
            <a:off x="457200" y="277813"/>
            <a:ext cx="8229600" cy="1474787"/>
          </a:xfrm>
        </p:spPr>
        <p:txBody>
          <a:bodyPr/>
          <a:lstStyle/>
          <a:p>
            <a:pPr eaLnBrk="1" hangingPunct="1">
              <a:defRPr/>
            </a:pPr>
            <a:r>
              <a:rPr lang="en-US" sz="4000" dirty="0">
                <a:ea typeface="+mj-ea"/>
              </a:rPr>
              <a:t>A good thesis is narrow </a:t>
            </a:r>
            <a:br>
              <a:rPr lang="en-US" sz="4000" dirty="0">
                <a:ea typeface="+mj-ea"/>
              </a:rPr>
            </a:br>
            <a:r>
              <a:rPr lang="en-US" sz="4000" dirty="0">
                <a:ea typeface="+mj-ea"/>
              </a:rPr>
              <a:t>but not too narrow</a:t>
            </a:r>
            <a:br>
              <a:rPr lang="en-US" sz="4000" dirty="0">
                <a:ea typeface="+mj-ea"/>
              </a:rPr>
            </a:br>
            <a:endParaRPr lang="en-US" sz="4000" dirty="0">
              <a:ea typeface="+mj-ea"/>
            </a:endParaRPr>
          </a:p>
        </p:txBody>
      </p:sp>
      <p:sp>
        <p:nvSpPr>
          <p:cNvPr id="3" name="Content Placeholder 2">
            <a:extLst>
              <a:ext uri="{FF2B5EF4-FFF2-40B4-BE49-F238E27FC236}">
                <a16:creationId xmlns:a16="http://schemas.microsoft.com/office/drawing/2014/main" id="{DD1AA868-C064-4449-90CF-539607F625E1}"/>
              </a:ext>
            </a:extLst>
          </p:cNvPr>
          <p:cNvSpPr>
            <a:spLocks noGrp="1"/>
          </p:cNvSpPr>
          <p:nvPr>
            <p:ph idx="1"/>
          </p:nvPr>
        </p:nvSpPr>
        <p:spPr>
          <a:xfrm>
            <a:off x="0" y="1447800"/>
            <a:ext cx="9144000" cy="5105400"/>
          </a:xfrm>
        </p:spPr>
        <p:txBody>
          <a:bodyPr/>
          <a:lstStyle/>
          <a:p>
            <a:pPr eaLnBrk="1" hangingPunct="1">
              <a:defRPr/>
            </a:pPr>
            <a:r>
              <a:rPr lang="en-US" sz="2800" dirty="0">
                <a:ea typeface="+mn-ea"/>
              </a:rPr>
              <a:t>A well-written thesis statement must be narrow enough to limit the writer to something that can be addressed in about thirty minutes</a:t>
            </a:r>
          </a:p>
          <a:p>
            <a:pPr algn="ctr" eaLnBrk="1" hangingPunct="1">
              <a:buFont typeface="Wingdings" pitchFamily="2" charset="2"/>
              <a:buNone/>
              <a:defRPr/>
            </a:pPr>
            <a:r>
              <a:rPr lang="en-US" sz="2800" dirty="0">
                <a:ea typeface="+mn-ea"/>
              </a:rPr>
              <a:t>but </a:t>
            </a:r>
          </a:p>
          <a:p>
            <a:pPr eaLnBrk="1" hangingPunct="1">
              <a:defRPr/>
            </a:pPr>
            <a:r>
              <a:rPr lang="en-US" sz="2800" dirty="0">
                <a:ea typeface="+mn-ea"/>
              </a:rPr>
              <a:t>not so narrow as to prevent them from writing relevant things that help answer the question or that ignore big evidence.</a:t>
            </a:r>
          </a:p>
          <a:p>
            <a:pPr eaLnBrk="1" hangingPunct="1">
              <a:defRPr/>
            </a:pPr>
            <a:r>
              <a:rPr lang="en-US" sz="2800" dirty="0">
                <a:ea typeface="+mn-ea"/>
              </a:rPr>
              <a:t>A thesis that is too broad will cause the student to briefly mention a wide variety of information that may seem unrelated to the reader.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13394-D064-FC4F-BE6B-BB4E3109CEBD}"/>
              </a:ext>
            </a:extLst>
          </p:cNvPr>
          <p:cNvSpPr>
            <a:spLocks noGrp="1"/>
          </p:cNvSpPr>
          <p:nvPr>
            <p:ph type="title"/>
          </p:nvPr>
        </p:nvSpPr>
        <p:spPr>
          <a:xfrm>
            <a:off x="533400" y="277813"/>
            <a:ext cx="8153400" cy="1398587"/>
          </a:xfrm>
        </p:spPr>
        <p:txBody>
          <a:bodyPr/>
          <a:lstStyle/>
          <a:p>
            <a:pPr eaLnBrk="1" hangingPunct="1"/>
            <a:r>
              <a:rPr lang="en-US" altLang="en-US" sz="3600"/>
              <a:t>To what extent did Andrew Jackson’s presidential policies reveal him to be a man of the people?</a:t>
            </a:r>
          </a:p>
        </p:txBody>
      </p:sp>
      <p:sp>
        <p:nvSpPr>
          <p:cNvPr id="3" name="Content Placeholder 2">
            <a:extLst>
              <a:ext uri="{FF2B5EF4-FFF2-40B4-BE49-F238E27FC236}">
                <a16:creationId xmlns:a16="http://schemas.microsoft.com/office/drawing/2014/main" id="{A755DF9A-910E-C347-AACD-A69C9A64E704}"/>
              </a:ext>
            </a:extLst>
          </p:cNvPr>
          <p:cNvSpPr>
            <a:spLocks noGrp="1"/>
          </p:cNvSpPr>
          <p:nvPr>
            <p:ph idx="1"/>
          </p:nvPr>
        </p:nvSpPr>
        <p:spPr>
          <a:xfrm>
            <a:off x="457200" y="1828800"/>
            <a:ext cx="8229600" cy="4302125"/>
          </a:xfrm>
        </p:spPr>
        <p:txBody>
          <a:bodyPr/>
          <a:lstStyle/>
          <a:p>
            <a:pPr eaLnBrk="1" hangingPunct="1"/>
            <a:r>
              <a:rPr lang="en-US" altLang="en-US"/>
              <a:t>Andrew Jackson was a great president. </a:t>
            </a:r>
          </a:p>
          <a:p>
            <a:pPr eaLnBrk="1" hangingPunct="1"/>
            <a:r>
              <a:rPr lang="en-US" altLang="en-US"/>
              <a:t>Andrew Jackson's handling of the bank question proved him to be a man of the people. </a:t>
            </a:r>
          </a:p>
          <a:p>
            <a:pPr eaLnBrk="1" hangingPunct="1"/>
            <a:r>
              <a:rPr lang="en-US" altLang="en-US"/>
              <a:t>Some of Jackson’s policies made him a man of the people, but some did not. </a:t>
            </a:r>
          </a:p>
          <a:p>
            <a:pPr eaLnBrk="1" hangingPunct="1"/>
            <a:r>
              <a:rPr lang="en-US" altLang="en-US"/>
              <a:t>Andrew Jackson's policies concerning the bank, Indian removal and rotation in office proved him to be a man of the people.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9A635EA-8879-9B4A-8C05-DCBF70FF70B3}"/>
              </a:ext>
            </a:extLst>
          </p:cNvPr>
          <p:cNvSpPr>
            <a:spLocks noGrp="1" noChangeArrowheads="1"/>
          </p:cNvSpPr>
          <p:nvPr>
            <p:ph type="title"/>
          </p:nvPr>
        </p:nvSpPr>
        <p:spPr/>
        <p:txBody>
          <a:bodyPr/>
          <a:lstStyle/>
          <a:p>
            <a:pPr eaLnBrk="1" hangingPunct="1">
              <a:defRPr/>
            </a:pPr>
            <a:r>
              <a:rPr lang="en-US">
                <a:ea typeface="+mj-ea"/>
              </a:rPr>
              <a:t>Positive Response Bias</a:t>
            </a:r>
          </a:p>
        </p:txBody>
      </p:sp>
      <p:sp>
        <p:nvSpPr>
          <p:cNvPr id="10243" name="Rectangle 3">
            <a:extLst>
              <a:ext uri="{FF2B5EF4-FFF2-40B4-BE49-F238E27FC236}">
                <a16:creationId xmlns:a16="http://schemas.microsoft.com/office/drawing/2014/main" id="{FBF6E392-8808-704A-9779-B899E0A6DACB}"/>
              </a:ext>
            </a:extLst>
          </p:cNvPr>
          <p:cNvSpPr>
            <a:spLocks noGrp="1" noChangeArrowheads="1"/>
          </p:cNvSpPr>
          <p:nvPr>
            <p:ph type="body" idx="1"/>
          </p:nvPr>
        </p:nvSpPr>
        <p:spPr>
          <a:xfrm>
            <a:off x="457200" y="1752600"/>
            <a:ext cx="8229600" cy="4378325"/>
          </a:xfrm>
        </p:spPr>
        <p:txBody>
          <a:bodyPr/>
          <a:lstStyle/>
          <a:p>
            <a:pPr eaLnBrk="1" hangingPunct="1">
              <a:lnSpc>
                <a:spcPct val="80000"/>
              </a:lnSpc>
            </a:pPr>
            <a:r>
              <a:rPr lang="en-US" altLang="en-US" sz="3600"/>
              <a:t>Students should also beware of the fallacy of “</a:t>
            </a:r>
            <a:r>
              <a:rPr lang="en-US" altLang="en-US" sz="3600" u="sng"/>
              <a:t>positive response bias.</a:t>
            </a:r>
            <a:r>
              <a:rPr lang="en-US" altLang="en-US" sz="3600"/>
              <a:t>” </a:t>
            </a:r>
          </a:p>
          <a:p>
            <a:pPr eaLnBrk="1" hangingPunct="1">
              <a:lnSpc>
                <a:spcPct val="80000"/>
              </a:lnSpc>
            </a:pPr>
            <a:r>
              <a:rPr lang="en-US" altLang="en-US" sz="3600"/>
              <a:t>Many students are inclined to answer a question in the affirmative. </a:t>
            </a:r>
          </a:p>
          <a:p>
            <a:pPr eaLnBrk="1" hangingPunct="1">
              <a:lnSpc>
                <a:spcPct val="80000"/>
              </a:lnSpc>
            </a:pPr>
            <a:r>
              <a:rPr lang="en-US" altLang="en-US" sz="3600"/>
              <a:t>Students always need to carefully weigh all of the historical evidence and then craft a response that best articulates their understanding of the historical record.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left)">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wipe(left)">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wipe(left)">
                                      <p:cBhvr>
                                        <p:cTn id="17"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D8071-82B7-8748-AF5F-A15BFD734B25}"/>
              </a:ext>
            </a:extLst>
          </p:cNvPr>
          <p:cNvSpPr>
            <a:spLocks noGrp="1"/>
          </p:cNvSpPr>
          <p:nvPr>
            <p:ph type="title"/>
          </p:nvPr>
        </p:nvSpPr>
        <p:spPr>
          <a:xfrm>
            <a:off x="457200" y="0"/>
            <a:ext cx="8229600" cy="1219200"/>
          </a:xfrm>
        </p:spPr>
        <p:txBody>
          <a:bodyPr/>
          <a:lstStyle/>
          <a:p>
            <a:pPr eaLnBrk="1" hangingPunct="1">
              <a:defRPr/>
            </a:pPr>
            <a:r>
              <a:rPr lang="en-US" dirty="0">
                <a:ea typeface="+mj-ea"/>
              </a:rPr>
              <a:t>A good thesis shows analysis</a:t>
            </a:r>
          </a:p>
        </p:txBody>
      </p:sp>
      <p:sp>
        <p:nvSpPr>
          <p:cNvPr id="3" name="Content Placeholder 2">
            <a:extLst>
              <a:ext uri="{FF2B5EF4-FFF2-40B4-BE49-F238E27FC236}">
                <a16:creationId xmlns:a16="http://schemas.microsoft.com/office/drawing/2014/main" id="{B7A4FB5C-081A-3E4E-8C43-82A6C4A78098}"/>
              </a:ext>
            </a:extLst>
          </p:cNvPr>
          <p:cNvSpPr>
            <a:spLocks noGrp="1"/>
          </p:cNvSpPr>
          <p:nvPr>
            <p:ph idx="1"/>
          </p:nvPr>
        </p:nvSpPr>
        <p:spPr>
          <a:xfrm>
            <a:off x="381000" y="1219200"/>
            <a:ext cx="8305800" cy="4911725"/>
          </a:xfrm>
        </p:spPr>
        <p:txBody>
          <a:bodyPr/>
          <a:lstStyle/>
          <a:p>
            <a:pPr eaLnBrk="1" hangingPunct="1"/>
            <a:r>
              <a:rPr lang="en-US" altLang="en-US" sz="2800"/>
              <a:t>A strong thesis will go beyond a “Miss America” answering of the question. </a:t>
            </a:r>
          </a:p>
          <a:p>
            <a:pPr eaLnBrk="1" hangingPunct="1"/>
            <a:r>
              <a:rPr lang="en-US" altLang="en-US" sz="2800"/>
              <a:t>Contestants in that pageant will often merely restate the question in the form of a statement and add a couple of words. This rewording of the question is overly simplistic and does not allow the writer to show analysis. </a:t>
            </a:r>
          </a:p>
          <a:p>
            <a:pPr eaLnBrk="1" hangingPunct="1"/>
            <a:r>
              <a:rPr lang="en-US" altLang="en-US" sz="2800"/>
              <a:t>Readers of the APUSH exam want to see a well-developed thesis that goes beyond simply stating facts or basic opinions about the question. The thesis should help the reader understand why the position is held. </a:t>
            </a:r>
            <a:r>
              <a:rPr lang="en-US" altLang="en-US" sz="1000">
                <a:hlinkClick r:id="rId2"/>
              </a:rPr>
              <a:t>http://www.youtube.com/watch?v=WALIARHHLII&amp;feature=related</a:t>
            </a:r>
            <a:r>
              <a:rPr lang="en-US" altLang="en-US" sz="100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A8227C0-A043-0A4D-858D-32325A750791}"/>
              </a:ext>
            </a:extLst>
          </p:cNvPr>
          <p:cNvSpPr>
            <a:spLocks noGrp="1" noChangeArrowheads="1"/>
          </p:cNvSpPr>
          <p:nvPr>
            <p:ph type="title"/>
          </p:nvPr>
        </p:nvSpPr>
        <p:spPr/>
        <p:txBody>
          <a:bodyPr/>
          <a:lstStyle/>
          <a:p>
            <a:pPr eaLnBrk="1" hangingPunct="1">
              <a:defRPr/>
            </a:pPr>
            <a:r>
              <a:rPr lang="en-US" dirty="0">
                <a:ea typeface="+mj-ea"/>
              </a:rPr>
              <a:t>BAD</a:t>
            </a:r>
          </a:p>
        </p:txBody>
      </p:sp>
      <p:sp>
        <p:nvSpPr>
          <p:cNvPr id="11267" name="Rectangle 3">
            <a:extLst>
              <a:ext uri="{FF2B5EF4-FFF2-40B4-BE49-F238E27FC236}">
                <a16:creationId xmlns:a16="http://schemas.microsoft.com/office/drawing/2014/main" id="{8270D15D-3DEC-F14A-8086-DCFBA6EAD2CB}"/>
              </a:ext>
            </a:extLst>
          </p:cNvPr>
          <p:cNvSpPr>
            <a:spLocks noGrp="1" noChangeArrowheads="1"/>
          </p:cNvSpPr>
          <p:nvPr>
            <p:ph type="body" idx="1"/>
          </p:nvPr>
        </p:nvSpPr>
        <p:spPr/>
        <p:txBody>
          <a:bodyPr/>
          <a:lstStyle/>
          <a:p>
            <a:pPr eaLnBrk="1" hangingPunct="1">
              <a:defRPr/>
            </a:pPr>
            <a:r>
              <a:rPr lang="en-US" i="1" dirty="0">
                <a:ea typeface="+mn-ea"/>
              </a:rPr>
              <a:t>George Washington set precedents as president</a:t>
            </a:r>
            <a:r>
              <a:rPr lang="en-US" dirty="0">
                <a:ea typeface="+mn-ea"/>
              </a:rPr>
              <a:t>. </a:t>
            </a:r>
          </a:p>
          <a:p>
            <a:pPr eaLnBrk="1" hangingPunct="1">
              <a:defRPr/>
            </a:pPr>
            <a:endParaRPr lang="en-US" dirty="0">
              <a:ea typeface="+mn-ea"/>
            </a:endParaRPr>
          </a:p>
          <a:p>
            <a:pPr eaLnBrk="1" hangingPunct="1">
              <a:buFont typeface="Wingdings" pitchFamily="2" charset="2"/>
              <a:buNone/>
              <a:defRPr/>
            </a:pPr>
            <a:r>
              <a:rPr lang="en-US" dirty="0">
                <a:ea typeface="+mn-ea"/>
              </a:rPr>
              <a:t>			This is a fact, not an argument.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3DC96BA-1FA4-D241-AABA-33D68B6F9179}"/>
              </a:ext>
            </a:extLst>
          </p:cNvPr>
          <p:cNvSpPr>
            <a:spLocks noGrp="1" noChangeArrowheads="1"/>
          </p:cNvSpPr>
          <p:nvPr>
            <p:ph type="title"/>
          </p:nvPr>
        </p:nvSpPr>
        <p:spPr/>
        <p:txBody>
          <a:bodyPr/>
          <a:lstStyle/>
          <a:p>
            <a:pPr eaLnBrk="1" hangingPunct="1">
              <a:defRPr/>
            </a:pPr>
            <a:r>
              <a:rPr lang="en-US" dirty="0">
                <a:ea typeface="+mj-ea"/>
              </a:rPr>
              <a:t>GOOD</a:t>
            </a:r>
          </a:p>
        </p:txBody>
      </p:sp>
      <p:sp>
        <p:nvSpPr>
          <p:cNvPr id="12291" name="Rectangle 3">
            <a:extLst>
              <a:ext uri="{FF2B5EF4-FFF2-40B4-BE49-F238E27FC236}">
                <a16:creationId xmlns:a16="http://schemas.microsoft.com/office/drawing/2014/main" id="{BB6998A7-ED7A-784E-BD35-D2C49DEB48B7}"/>
              </a:ext>
            </a:extLst>
          </p:cNvPr>
          <p:cNvSpPr>
            <a:spLocks noGrp="1" noChangeArrowheads="1"/>
          </p:cNvSpPr>
          <p:nvPr>
            <p:ph type="body" idx="1"/>
          </p:nvPr>
        </p:nvSpPr>
        <p:spPr/>
        <p:txBody>
          <a:bodyPr/>
          <a:lstStyle/>
          <a:p>
            <a:pPr eaLnBrk="1" hangingPunct="1"/>
            <a:r>
              <a:rPr lang="en-US" altLang="en-US" i="1"/>
              <a:t>The precedents that Washington set as America’s first president greatly benefited the American political system.</a:t>
            </a:r>
            <a:r>
              <a:rPr lang="en-US" altLang="en-US"/>
              <a:t> </a:t>
            </a:r>
          </a:p>
          <a:p>
            <a:pPr eaLnBrk="1" hangingPunct="1">
              <a:buFont typeface="Wingdings" pitchFamily="2" charset="2"/>
              <a:buNone/>
            </a:pPr>
            <a:r>
              <a:rPr lang="en-US" altLang="en-US"/>
              <a:t>			</a:t>
            </a:r>
          </a:p>
          <a:p>
            <a:pPr eaLnBrk="1" hangingPunct="1">
              <a:buFont typeface="Wingdings" pitchFamily="2" charset="2"/>
              <a:buNone/>
            </a:pPr>
            <a:r>
              <a:rPr lang="en-US" altLang="en-US"/>
              <a:t>			This is a clear position that 			can be supported or opposed.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B3489A-88C4-3843-800F-759EACC63B17}"/>
              </a:ext>
            </a:extLst>
          </p:cNvPr>
          <p:cNvSpPr>
            <a:spLocks noGrp="1"/>
          </p:cNvSpPr>
          <p:nvPr>
            <p:ph type="ctrTitle" sz="quarter"/>
          </p:nvPr>
        </p:nvSpPr>
        <p:spPr>
          <a:xfrm>
            <a:off x="685800" y="990600"/>
            <a:ext cx="7924800" cy="4953000"/>
          </a:xfrm>
        </p:spPr>
        <p:txBody>
          <a:bodyPr/>
          <a:lstStyle/>
          <a:p>
            <a:pPr eaLnBrk="1" hangingPunct="1"/>
            <a:r>
              <a:rPr lang="en-US" altLang="en-US" sz="3200" b="1"/>
              <a:t>“Although America perceived Manifest Destiny as a benevolent movement, it was in fact an aggressive imperialism pursued at the expense of others.”</a:t>
            </a:r>
            <a:br>
              <a:rPr lang="en-US" altLang="en-US" sz="3200" b="1"/>
            </a:br>
            <a:br>
              <a:rPr lang="en-US" altLang="en-US" sz="3200"/>
            </a:br>
            <a:r>
              <a:rPr lang="en-US" altLang="en-US" sz="3200" b="1"/>
              <a:t>Assess the validity of this statement with specific reference to American expansionism in the 1840s.</a:t>
            </a:r>
            <a:br>
              <a:rPr lang="en-US" altLang="en-US" sz="3200"/>
            </a:br>
            <a:endParaRPr lang="en-US" altLang="en-US" sz="3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AA1912F-09BD-D24E-BA32-DF1B6018154A}"/>
              </a:ext>
            </a:extLst>
          </p:cNvPr>
          <p:cNvSpPr>
            <a:spLocks noGrp="1" noChangeArrowheads="1"/>
          </p:cNvSpPr>
          <p:nvPr>
            <p:ph type="title"/>
          </p:nvPr>
        </p:nvSpPr>
        <p:spPr/>
        <p:txBody>
          <a:bodyPr/>
          <a:lstStyle/>
          <a:p>
            <a:pPr eaLnBrk="1" hangingPunct="1">
              <a:defRPr/>
            </a:pPr>
            <a:r>
              <a:rPr lang="en-US">
                <a:ea typeface="+mj-ea"/>
              </a:rPr>
              <a:t>WEAK</a:t>
            </a:r>
          </a:p>
        </p:txBody>
      </p:sp>
      <p:sp>
        <p:nvSpPr>
          <p:cNvPr id="13315" name="Rectangle 3">
            <a:extLst>
              <a:ext uri="{FF2B5EF4-FFF2-40B4-BE49-F238E27FC236}">
                <a16:creationId xmlns:a16="http://schemas.microsoft.com/office/drawing/2014/main" id="{C24AF2DA-6D16-D64B-8D6E-D9A8C0CCF8EA}"/>
              </a:ext>
            </a:extLst>
          </p:cNvPr>
          <p:cNvSpPr>
            <a:spLocks noGrp="1" noChangeArrowheads="1"/>
          </p:cNvSpPr>
          <p:nvPr>
            <p:ph type="body" idx="1"/>
          </p:nvPr>
        </p:nvSpPr>
        <p:spPr/>
        <p:txBody>
          <a:bodyPr/>
          <a:lstStyle/>
          <a:p>
            <a:pPr eaLnBrk="1" hangingPunct="1">
              <a:defRPr/>
            </a:pPr>
            <a:r>
              <a:rPr lang="en-US" i="1" dirty="0">
                <a:ea typeface="+mn-ea"/>
              </a:rPr>
              <a:t>Manifest Destiny was a expansion of American superiority over the continent and affected many.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15E19F0-BECB-7B41-A805-956EEAF740FD}"/>
              </a:ext>
            </a:extLst>
          </p:cNvPr>
          <p:cNvSpPr>
            <a:spLocks noGrp="1" noChangeArrowheads="1"/>
          </p:cNvSpPr>
          <p:nvPr>
            <p:ph type="title"/>
          </p:nvPr>
        </p:nvSpPr>
        <p:spPr>
          <a:xfrm>
            <a:off x="457200" y="0"/>
            <a:ext cx="8229600" cy="1066800"/>
          </a:xfrm>
        </p:spPr>
        <p:txBody>
          <a:bodyPr/>
          <a:lstStyle/>
          <a:p>
            <a:pPr eaLnBrk="1" hangingPunct="1">
              <a:defRPr/>
            </a:pPr>
            <a:r>
              <a:rPr lang="en-US" dirty="0">
                <a:ea typeface="+mj-ea"/>
              </a:rPr>
              <a:t>BETTER!</a:t>
            </a:r>
          </a:p>
        </p:txBody>
      </p:sp>
      <p:sp>
        <p:nvSpPr>
          <p:cNvPr id="14339" name="Rectangle 3">
            <a:extLst>
              <a:ext uri="{FF2B5EF4-FFF2-40B4-BE49-F238E27FC236}">
                <a16:creationId xmlns:a16="http://schemas.microsoft.com/office/drawing/2014/main" id="{CA8277DB-2C59-4A47-B5F3-855FD19C1FD9}"/>
              </a:ext>
            </a:extLst>
          </p:cNvPr>
          <p:cNvSpPr>
            <a:spLocks noGrp="1" noChangeArrowheads="1"/>
          </p:cNvSpPr>
          <p:nvPr>
            <p:ph type="body" idx="1"/>
          </p:nvPr>
        </p:nvSpPr>
        <p:spPr>
          <a:xfrm>
            <a:off x="0" y="914400"/>
            <a:ext cx="9144000" cy="5368925"/>
          </a:xfrm>
        </p:spPr>
        <p:txBody>
          <a:bodyPr/>
          <a:lstStyle/>
          <a:p>
            <a:pPr eaLnBrk="1" hangingPunct="1"/>
            <a:r>
              <a:rPr lang="en-US" altLang="en-US" sz="3000" i="1"/>
              <a:t>During the mid 1800s, Manifest Destiny was presented as a positive “benevolent movement,” though in reality, it  promoted cultural superiority, aggressive foreign policy, and extended the already existing sectional crisis.</a:t>
            </a:r>
          </a:p>
          <a:p>
            <a:pPr lvl="1" eaLnBrk="1" hangingPunct="1"/>
            <a:r>
              <a:rPr lang="en-US" altLang="en-US" sz="2300">
                <a:ea typeface="ＭＳ Ｐゴシック" panose="020B0600070205080204" pitchFamily="34" charset="-128"/>
              </a:rPr>
              <a:t>A belief in the racial and cultural superiority of white Americans was a tenet of the Manifest Destiny movement.</a:t>
            </a:r>
          </a:p>
          <a:p>
            <a:pPr lvl="1" eaLnBrk="1" hangingPunct="1"/>
            <a:r>
              <a:rPr lang="en-US" altLang="en-US" sz="2300">
                <a:ea typeface="ＭＳ Ｐゴシック" panose="020B0600070205080204" pitchFamily="34" charset="-128"/>
              </a:rPr>
              <a:t>Because it was widely accepted that it was America’s destiny, even duty to go west, many accepted aggressive foreign policy as a means of fulfilling that duty.</a:t>
            </a:r>
          </a:p>
          <a:p>
            <a:pPr lvl="1" eaLnBrk="1" hangingPunct="1"/>
            <a:r>
              <a:rPr lang="en-US" altLang="en-US" sz="2300">
                <a:ea typeface="ＭＳ Ｐゴシック" panose="020B0600070205080204" pitchFamily="34" charset="-128"/>
              </a:rPr>
              <a:t>Westward expansion during this era only deepened the debate between North and South: Would there be slavery in the new territories? </a:t>
            </a:r>
          </a:p>
          <a:p>
            <a:pPr lvl="1" eaLnBrk="1" hangingPunct="1"/>
            <a:endParaRPr lang="en-US" altLang="en-US" i="1">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1000"/>
                                        <p:tgtEl>
                                          <p:spTgt spid="14339">
                                            <p:txEl>
                                              <p:pRg st="1" end="1"/>
                                            </p:txEl>
                                          </p:spTgt>
                                        </p:tgtEl>
                                      </p:cBhvr>
                                    </p:animEffect>
                                    <p:anim calcmode="lin" valueType="num">
                                      <p:cBhvr>
                                        <p:cTn id="15"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Effect transition="in" filter="fade">
                                      <p:cBhvr>
                                        <p:cTn id="21" dur="1000"/>
                                        <p:tgtEl>
                                          <p:spTgt spid="14339">
                                            <p:txEl>
                                              <p:pRg st="2" end="2"/>
                                            </p:txEl>
                                          </p:spTgt>
                                        </p:tgtEl>
                                      </p:cBhvr>
                                    </p:animEffect>
                                    <p:anim calcmode="lin" valueType="num">
                                      <p:cBhvr>
                                        <p:cTn id="22"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9">
                                            <p:txEl>
                                              <p:pRg st="3" end="3"/>
                                            </p:txEl>
                                          </p:spTgt>
                                        </p:tgtEl>
                                        <p:attrNameLst>
                                          <p:attrName>style.visibility</p:attrName>
                                        </p:attrNameLst>
                                      </p:cBhvr>
                                      <p:to>
                                        <p:strVal val="visible"/>
                                      </p:to>
                                    </p:set>
                                    <p:animEffect transition="in" filter="fade">
                                      <p:cBhvr>
                                        <p:cTn id="28" dur="1000"/>
                                        <p:tgtEl>
                                          <p:spTgt spid="14339">
                                            <p:txEl>
                                              <p:pRg st="3" end="3"/>
                                            </p:txEl>
                                          </p:spTgt>
                                        </p:tgtEl>
                                      </p:cBhvr>
                                    </p:animEffect>
                                    <p:anim calcmode="lin" valueType="num">
                                      <p:cBhvr>
                                        <p:cTn id="29"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51311-5F18-7F42-B4A1-21C1FDE1AB05}"/>
              </a:ext>
            </a:extLst>
          </p:cNvPr>
          <p:cNvSpPr>
            <a:spLocks noGrp="1"/>
          </p:cNvSpPr>
          <p:nvPr>
            <p:ph type="title"/>
          </p:nvPr>
        </p:nvSpPr>
        <p:spPr/>
        <p:txBody>
          <a:bodyPr/>
          <a:lstStyle/>
          <a:p>
            <a:r>
              <a:rPr lang="en-US" altLang="en-US"/>
              <a:t>SIMPLE yet STRONG</a:t>
            </a:r>
          </a:p>
        </p:txBody>
      </p:sp>
      <p:sp>
        <p:nvSpPr>
          <p:cNvPr id="3" name="Content Placeholder 2">
            <a:extLst>
              <a:ext uri="{FF2B5EF4-FFF2-40B4-BE49-F238E27FC236}">
                <a16:creationId xmlns:a16="http://schemas.microsoft.com/office/drawing/2014/main" id="{DAC275C3-113A-6143-9BE1-32E3FBAE26F8}"/>
              </a:ext>
            </a:extLst>
          </p:cNvPr>
          <p:cNvSpPr>
            <a:spLocks noGrp="1"/>
          </p:cNvSpPr>
          <p:nvPr>
            <p:ph idx="1"/>
          </p:nvPr>
        </p:nvSpPr>
        <p:spPr/>
        <p:txBody>
          <a:bodyPr/>
          <a:lstStyle/>
          <a:p>
            <a:r>
              <a:rPr lang="en-US" altLang="en-US"/>
              <a:t>Manifest Destiny was indeed aggressive in nature, but this position for expansion was  a necessary sentiment for congressmen and citizens alike, seeking territorial, financial, and social gain.</a:t>
            </a:r>
          </a:p>
          <a:p>
            <a:r>
              <a:rPr lang="en-US" altLang="en-US"/>
              <a:t>Because it resulted in a brutal Mexican War in which many people lost their lives, the philosophy of Manifest Destiny was indeed an aggressive  and selfish phenomenon of the 1840s.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D2748ED-65D5-B443-BF36-4934C5B9195C}"/>
              </a:ext>
            </a:extLst>
          </p:cNvPr>
          <p:cNvSpPr>
            <a:spLocks noGrp="1" noChangeArrowheads="1"/>
          </p:cNvSpPr>
          <p:nvPr>
            <p:ph type="title"/>
          </p:nvPr>
        </p:nvSpPr>
        <p:spPr/>
        <p:txBody>
          <a:bodyPr/>
          <a:lstStyle/>
          <a:p>
            <a:pPr eaLnBrk="1" hangingPunct="1">
              <a:defRPr/>
            </a:pPr>
            <a:r>
              <a:rPr lang="en-US" dirty="0">
                <a:ea typeface="+mj-ea"/>
              </a:rPr>
              <a:t>What is a thesis?</a:t>
            </a:r>
          </a:p>
        </p:txBody>
      </p:sp>
      <p:sp>
        <p:nvSpPr>
          <p:cNvPr id="6147" name="Rectangle 3">
            <a:extLst>
              <a:ext uri="{FF2B5EF4-FFF2-40B4-BE49-F238E27FC236}">
                <a16:creationId xmlns:a16="http://schemas.microsoft.com/office/drawing/2014/main" id="{BEDC575A-861A-D441-AFA1-AD39D0AE308E}"/>
              </a:ext>
            </a:extLst>
          </p:cNvPr>
          <p:cNvSpPr>
            <a:spLocks noGrp="1" noChangeArrowheads="1"/>
          </p:cNvSpPr>
          <p:nvPr>
            <p:ph type="body" idx="1"/>
          </p:nvPr>
        </p:nvSpPr>
        <p:spPr/>
        <p:txBody>
          <a:bodyPr/>
          <a:lstStyle/>
          <a:p>
            <a:pPr eaLnBrk="1" hangingPunct="1">
              <a:defRPr/>
            </a:pPr>
            <a:r>
              <a:rPr lang="en-US" dirty="0">
                <a:ea typeface="+mn-ea"/>
              </a:rPr>
              <a:t>A thesis statement is the </a:t>
            </a:r>
            <a:r>
              <a:rPr lang="en-US" u="sng" dirty="0">
                <a:ea typeface="+mn-ea"/>
              </a:rPr>
              <a:t>position</a:t>
            </a:r>
            <a:r>
              <a:rPr lang="en-US" dirty="0">
                <a:ea typeface="+mn-ea"/>
              </a:rPr>
              <a:t> a student is going to take, the argument that is going to be made.</a:t>
            </a:r>
          </a:p>
          <a:p>
            <a:pPr eaLnBrk="1" hangingPunct="1">
              <a:defRPr/>
            </a:pPr>
            <a:r>
              <a:rPr lang="en-US" dirty="0">
                <a:ea typeface="+mn-ea"/>
              </a:rPr>
              <a:t>It is therefore the answer to the question being asked.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left)">
                                      <p:cBhvr>
                                        <p:cTn id="12" dur="5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09FAB-E19A-F243-89EC-BA8A17E0073B}"/>
              </a:ext>
            </a:extLst>
          </p:cNvPr>
          <p:cNvSpPr>
            <a:spLocks noGrp="1"/>
          </p:cNvSpPr>
          <p:nvPr>
            <p:ph type="title"/>
          </p:nvPr>
        </p:nvSpPr>
        <p:spPr/>
        <p:txBody>
          <a:bodyPr/>
          <a:lstStyle/>
          <a:p>
            <a:pPr eaLnBrk="1" hangingPunct="1">
              <a:defRPr/>
            </a:pPr>
            <a:r>
              <a:rPr lang="en-US" dirty="0">
                <a:ea typeface="+mj-ea"/>
              </a:rPr>
              <a:t>A good thesis may acknowledge the opposing argument</a:t>
            </a:r>
          </a:p>
        </p:txBody>
      </p:sp>
      <p:sp>
        <p:nvSpPr>
          <p:cNvPr id="3" name="Content Placeholder 2">
            <a:extLst>
              <a:ext uri="{FF2B5EF4-FFF2-40B4-BE49-F238E27FC236}">
                <a16:creationId xmlns:a16="http://schemas.microsoft.com/office/drawing/2014/main" id="{386AD86A-52F9-1242-8A53-B6AF5B333174}"/>
              </a:ext>
            </a:extLst>
          </p:cNvPr>
          <p:cNvSpPr>
            <a:spLocks noGrp="1"/>
          </p:cNvSpPr>
          <p:nvPr>
            <p:ph idx="1"/>
          </p:nvPr>
        </p:nvSpPr>
        <p:spPr/>
        <p:txBody>
          <a:bodyPr/>
          <a:lstStyle/>
          <a:p>
            <a:pPr eaLnBrk="1" hangingPunct="1">
              <a:buFont typeface="Wingdings" pitchFamily="2" charset="2"/>
              <a:buNone/>
            </a:pPr>
            <a:r>
              <a:rPr lang="en-US" altLang="en-US"/>
              <a:t>	A good thesis allows the writer to show understanding of the complexity of the issue and knowledge of information on both sides of the issue. Most of the essay questions allow for an opinion on either side of the question.  By acknowledging another view in the thesis, it becomes possible to add relevant information on that side of the issue.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65E5F-E7F7-3A43-959E-0D8DD932EE7D}"/>
              </a:ext>
            </a:extLst>
          </p:cNvPr>
          <p:cNvSpPr>
            <a:spLocks noGrp="1"/>
          </p:cNvSpPr>
          <p:nvPr>
            <p:ph type="title"/>
          </p:nvPr>
        </p:nvSpPr>
        <p:spPr>
          <a:xfrm>
            <a:off x="0" y="304800"/>
            <a:ext cx="8686800" cy="1474788"/>
          </a:xfrm>
        </p:spPr>
        <p:txBody>
          <a:bodyPr/>
          <a:lstStyle/>
          <a:p>
            <a:pPr eaLnBrk="1" hangingPunct="1"/>
            <a:r>
              <a:rPr lang="en-US" altLang="en-US" sz="3200" b="1"/>
              <a:t>“</a:t>
            </a:r>
            <a:r>
              <a:rPr lang="en-US" altLang="en-US" sz="3200"/>
              <a:t>Thomas Jefferson is often thought of as an idealist, but as president, he demonstrated his conviction as a pragmatist.” Assess the accuracy of this statement.</a:t>
            </a:r>
          </a:p>
        </p:txBody>
      </p:sp>
      <p:sp>
        <p:nvSpPr>
          <p:cNvPr id="3" name="Content Placeholder 2">
            <a:extLst>
              <a:ext uri="{FF2B5EF4-FFF2-40B4-BE49-F238E27FC236}">
                <a16:creationId xmlns:a16="http://schemas.microsoft.com/office/drawing/2014/main" id="{FD37E088-A6D6-8C45-ADDC-D5DEE721C525}"/>
              </a:ext>
            </a:extLst>
          </p:cNvPr>
          <p:cNvSpPr>
            <a:spLocks noGrp="1"/>
          </p:cNvSpPr>
          <p:nvPr>
            <p:ph idx="1"/>
          </p:nvPr>
        </p:nvSpPr>
        <p:spPr>
          <a:xfrm>
            <a:off x="304800" y="2209800"/>
            <a:ext cx="8839200" cy="4419600"/>
          </a:xfrm>
        </p:spPr>
        <p:txBody>
          <a:bodyPr/>
          <a:lstStyle/>
          <a:p>
            <a:pPr eaLnBrk="1" hangingPunct="1"/>
            <a:r>
              <a:rPr lang="en-US" altLang="en-US" sz="2800" b="1" u="sng"/>
              <a:t>Although</a:t>
            </a:r>
            <a:r>
              <a:rPr lang="en-US" altLang="en-US" sz="2800"/>
              <a:t> Jefferson was idealistic in his insistence on an embargo that cut off trade to Europe, he showed himself to be predominantly a pragmatist in the way he handled the Louisiana Purchase, the issue of the constitutionality of the National Bank, and Federalist appointees. </a:t>
            </a:r>
          </a:p>
          <a:p>
            <a:pPr eaLnBrk="1" hangingPunct="1"/>
            <a:r>
              <a:rPr lang="en-US" altLang="en-US" sz="2800" b="1" u="sng"/>
              <a:t>Despite </a:t>
            </a:r>
            <a:r>
              <a:rPr lang="en-US" altLang="en-US" sz="2800"/>
              <a:t>his pragmatic decision to purchase Louisiana, Jefferson proved himself to be primarily an idealist through his handling of the Embargo Act and the national debt.  </a:t>
            </a:r>
          </a:p>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4597B-C65D-3F4A-8182-21ECD21B5DEB}"/>
              </a:ext>
            </a:extLst>
          </p:cNvPr>
          <p:cNvSpPr>
            <a:spLocks noGrp="1"/>
          </p:cNvSpPr>
          <p:nvPr>
            <p:ph type="title"/>
          </p:nvPr>
        </p:nvSpPr>
        <p:spPr>
          <a:xfrm>
            <a:off x="457200" y="457200"/>
            <a:ext cx="8229600" cy="990600"/>
          </a:xfrm>
        </p:spPr>
        <p:txBody>
          <a:bodyPr/>
          <a:lstStyle/>
          <a:p>
            <a:pPr eaLnBrk="1" hangingPunct="1">
              <a:defRPr/>
            </a:pPr>
            <a:r>
              <a:rPr lang="en-US" sz="4000" dirty="0">
                <a:ea typeface="+mj-ea"/>
              </a:rPr>
              <a:t>A good thesis is placed at the end of the introductory paragraph</a:t>
            </a:r>
            <a:br>
              <a:rPr lang="en-US" sz="4000" dirty="0">
                <a:ea typeface="+mj-ea"/>
              </a:rPr>
            </a:br>
            <a:endParaRPr lang="en-US" sz="4000" dirty="0">
              <a:ea typeface="+mj-ea"/>
            </a:endParaRPr>
          </a:p>
        </p:txBody>
      </p:sp>
      <p:sp>
        <p:nvSpPr>
          <p:cNvPr id="3" name="Content Placeholder 2">
            <a:extLst>
              <a:ext uri="{FF2B5EF4-FFF2-40B4-BE49-F238E27FC236}">
                <a16:creationId xmlns:a16="http://schemas.microsoft.com/office/drawing/2014/main" id="{D68360EF-461E-1B44-B41F-5C371D6C8AB0}"/>
              </a:ext>
            </a:extLst>
          </p:cNvPr>
          <p:cNvSpPr>
            <a:spLocks noGrp="1"/>
          </p:cNvSpPr>
          <p:nvPr>
            <p:ph idx="1"/>
          </p:nvPr>
        </p:nvSpPr>
        <p:spPr>
          <a:xfrm>
            <a:off x="0" y="1295400"/>
            <a:ext cx="9144000" cy="4835525"/>
          </a:xfrm>
        </p:spPr>
        <p:txBody>
          <a:bodyPr/>
          <a:lstStyle/>
          <a:p>
            <a:pPr eaLnBrk="1" hangingPunct="1">
              <a:buFont typeface="Wingdings" pitchFamily="2" charset="2"/>
              <a:buNone/>
            </a:pPr>
            <a:r>
              <a:rPr lang="en-US" altLang="en-US" sz="2800"/>
              <a:t>	A well-written thesis is well placed.  Some students want to save their thesis for the last paragraph. Perhaps they think that the reader’s interest will be held if they create suspense. In reality the reader is more likely to be frustrated as he wonders what you are trying to prove. Another mistake is to put the thesis as the very first sentence of the essay. This placement will not give the reader a chance to get his bearings. Since one of the purposes of a thesis is to clearly lead the reader through your paper, it makes sense to place the thesis where the reader expects to find it.  For this reason the best placement is the last sentence of the first paragraph.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9DA67-290B-6845-8F06-2B57518584AC}"/>
              </a:ext>
            </a:extLst>
          </p:cNvPr>
          <p:cNvSpPr>
            <a:spLocks noGrp="1"/>
          </p:cNvSpPr>
          <p:nvPr>
            <p:ph type="title"/>
          </p:nvPr>
        </p:nvSpPr>
        <p:spPr/>
        <p:txBody>
          <a:bodyPr/>
          <a:lstStyle/>
          <a:p>
            <a:r>
              <a:rPr lang="en-US" altLang="en-US"/>
              <a:t>Want a formula?</a:t>
            </a:r>
          </a:p>
        </p:txBody>
      </p:sp>
      <p:sp>
        <p:nvSpPr>
          <p:cNvPr id="3" name="Content Placeholder 2">
            <a:extLst>
              <a:ext uri="{FF2B5EF4-FFF2-40B4-BE49-F238E27FC236}">
                <a16:creationId xmlns:a16="http://schemas.microsoft.com/office/drawing/2014/main" id="{6391FA62-D8B1-3F47-A060-FB695713F99B}"/>
              </a:ext>
            </a:extLst>
          </p:cNvPr>
          <p:cNvSpPr>
            <a:spLocks noGrp="1"/>
          </p:cNvSpPr>
          <p:nvPr>
            <p:ph idx="1"/>
          </p:nvPr>
        </p:nvSpPr>
        <p:spPr/>
        <p:txBody>
          <a:bodyPr/>
          <a:lstStyle/>
          <a:p>
            <a:pPr>
              <a:buFont typeface="Wingdings" pitchFamily="2" charset="2"/>
              <a:buNone/>
            </a:pPr>
            <a:r>
              <a:rPr lang="en-US" altLang="en-US"/>
              <a:t>Although………, </a:t>
            </a:r>
          </a:p>
          <a:p>
            <a:pPr>
              <a:buFont typeface="Wingdings" pitchFamily="2" charset="2"/>
              <a:buNone/>
            </a:pPr>
            <a:r>
              <a:rPr lang="en-US" altLang="en-US"/>
              <a:t>however……………</a:t>
            </a:r>
          </a:p>
          <a:p>
            <a:pPr>
              <a:buFont typeface="Wingdings" pitchFamily="2" charset="2"/>
              <a:buNone/>
            </a:pPr>
            <a:r>
              <a:rPr lang="en-US" altLang="en-US"/>
              <a:t>because…………………….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DA5304E-E06F-0948-AE49-085F7D97637E}"/>
              </a:ext>
            </a:extLst>
          </p:cNvPr>
          <p:cNvSpPr>
            <a:spLocks noGrp="1" noChangeArrowheads="1"/>
          </p:cNvSpPr>
          <p:nvPr>
            <p:ph type="title"/>
          </p:nvPr>
        </p:nvSpPr>
        <p:spPr/>
        <p:txBody>
          <a:bodyPr/>
          <a:lstStyle/>
          <a:p>
            <a:pPr eaLnBrk="1" hangingPunct="1">
              <a:defRPr/>
            </a:pPr>
            <a:r>
              <a:rPr lang="en-US">
                <a:ea typeface="+mj-ea"/>
              </a:rPr>
              <a:t>What is not a thesis?</a:t>
            </a:r>
          </a:p>
        </p:txBody>
      </p:sp>
      <p:sp>
        <p:nvSpPr>
          <p:cNvPr id="7171" name="Rectangle 3">
            <a:extLst>
              <a:ext uri="{FF2B5EF4-FFF2-40B4-BE49-F238E27FC236}">
                <a16:creationId xmlns:a16="http://schemas.microsoft.com/office/drawing/2014/main" id="{77AFA20B-1CF6-8E4A-AD1A-0E81EA70AC58}"/>
              </a:ext>
            </a:extLst>
          </p:cNvPr>
          <p:cNvSpPr>
            <a:spLocks noGrp="1" noChangeArrowheads="1"/>
          </p:cNvSpPr>
          <p:nvPr>
            <p:ph type="body" idx="1"/>
          </p:nvPr>
        </p:nvSpPr>
        <p:spPr/>
        <p:txBody>
          <a:bodyPr/>
          <a:lstStyle/>
          <a:p>
            <a:pPr eaLnBrk="1" hangingPunct="1">
              <a:defRPr/>
            </a:pPr>
            <a:r>
              <a:rPr lang="en-US" dirty="0">
                <a:ea typeface="+mn-ea"/>
              </a:rPr>
              <a:t>The thesis statement is not a fact; it is an informed interpretation of the facts.</a:t>
            </a:r>
          </a:p>
          <a:p>
            <a:pPr eaLnBrk="1" hangingPunct="1">
              <a:defRPr/>
            </a:pPr>
            <a:r>
              <a:rPr lang="en-US" dirty="0">
                <a:ea typeface="+mn-ea"/>
              </a:rPr>
              <a:t>Neither is the thesis/argument just an opinion.</a:t>
            </a:r>
          </a:p>
          <a:p>
            <a:pPr eaLnBrk="1" hangingPunct="1">
              <a:buFont typeface="Wingdings" pitchFamily="2" charset="2"/>
              <a:buNone/>
              <a:defRPr/>
            </a:pPr>
            <a:endParaRPr lang="en-US" dirty="0">
              <a:ea typeface="+mn-ea"/>
            </a:endParaRPr>
          </a:p>
          <a:p>
            <a:pPr eaLnBrk="1" hangingPunct="1">
              <a:buFont typeface="Wingdings" pitchFamily="2" charset="2"/>
              <a:buNone/>
              <a:defRPr/>
            </a:pPr>
            <a:r>
              <a:rPr lang="en-US" dirty="0">
                <a:ea typeface="+mn-ea"/>
              </a:rPr>
              <a:t>		Instead, the thesis is the reasoned 	judgment of the student. </a:t>
            </a:r>
          </a:p>
        </p:txBody>
      </p:sp>
      <p:sp>
        <p:nvSpPr>
          <p:cNvPr id="7172" name="AutoShape 4">
            <a:extLst>
              <a:ext uri="{FF2B5EF4-FFF2-40B4-BE49-F238E27FC236}">
                <a16:creationId xmlns:a16="http://schemas.microsoft.com/office/drawing/2014/main" id="{C52847EC-D5DF-E647-9EB4-0B15280F2F1C}"/>
              </a:ext>
            </a:extLst>
          </p:cNvPr>
          <p:cNvSpPr>
            <a:spLocks noChangeArrowheads="1"/>
          </p:cNvSpPr>
          <p:nvPr/>
        </p:nvSpPr>
        <p:spPr bwMode="auto">
          <a:xfrm>
            <a:off x="609600" y="4267200"/>
            <a:ext cx="762000" cy="13716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left)">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wipe(left)">
                                      <p:cBhvr>
                                        <p:cTn id="17"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FF052-320A-2840-91F9-FFBED8D69FCB}"/>
              </a:ext>
            </a:extLst>
          </p:cNvPr>
          <p:cNvSpPr>
            <a:spLocks noGrp="1"/>
          </p:cNvSpPr>
          <p:nvPr>
            <p:ph type="title"/>
          </p:nvPr>
        </p:nvSpPr>
        <p:spPr/>
        <p:txBody>
          <a:bodyPr/>
          <a:lstStyle/>
          <a:p>
            <a:pPr eaLnBrk="1" hangingPunct="1"/>
            <a:r>
              <a:rPr lang="en-US" altLang="en-US"/>
              <a:t>Don’t understand the prompt?</a:t>
            </a:r>
          </a:p>
        </p:txBody>
      </p:sp>
      <p:sp>
        <p:nvSpPr>
          <p:cNvPr id="3" name="Content Placeholder 2">
            <a:extLst>
              <a:ext uri="{FF2B5EF4-FFF2-40B4-BE49-F238E27FC236}">
                <a16:creationId xmlns:a16="http://schemas.microsoft.com/office/drawing/2014/main" id="{0B1B99FE-40F9-B443-A8A5-E744D13ECEFA}"/>
              </a:ext>
            </a:extLst>
          </p:cNvPr>
          <p:cNvSpPr>
            <a:spLocks noGrp="1"/>
          </p:cNvSpPr>
          <p:nvPr>
            <p:ph idx="1"/>
          </p:nvPr>
        </p:nvSpPr>
        <p:spPr/>
        <p:txBody>
          <a:bodyPr/>
          <a:lstStyle/>
          <a:p>
            <a:pPr eaLnBrk="1" hangingPunct="1"/>
            <a:r>
              <a:rPr lang="en-US" altLang="en-US"/>
              <a:t>Thesis will not be good = essay flops</a:t>
            </a:r>
          </a:p>
          <a:p>
            <a:pPr eaLnBrk="1" hangingPunct="1"/>
            <a:r>
              <a:rPr lang="en-US" altLang="en-US"/>
              <a:t>Don’t feel like answering the prompt?</a:t>
            </a:r>
          </a:p>
          <a:p>
            <a:pPr eaLnBrk="1" hangingPunct="1"/>
            <a:r>
              <a:rPr lang="en-US" altLang="en-US"/>
              <a:t>JUST DO IT!</a:t>
            </a:r>
          </a:p>
          <a:p>
            <a:pPr lvl="1" eaLnBrk="1" hangingPunct="1"/>
            <a:r>
              <a:rPr lang="en-US" altLang="en-US">
                <a:ea typeface="ＭＳ Ｐゴシック" panose="020B0600070205080204" pitchFamily="34" charset="-128"/>
              </a:rPr>
              <a:t>Answering the prompt will ensure a fair score</a:t>
            </a:r>
          </a:p>
          <a:p>
            <a:pPr lvl="1" eaLnBrk="1" hangingPunct="1"/>
            <a:r>
              <a:rPr lang="en-US" altLang="en-US">
                <a:ea typeface="ＭＳ Ｐゴシック" panose="020B0600070205080204" pitchFamily="34" charset="-128"/>
              </a:rPr>
              <a:t>Answering the prompt with good/great theses/arguments ensures a much higher score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28846-30CB-0A46-8B43-7744BF4D59A3}"/>
              </a:ext>
            </a:extLst>
          </p:cNvPr>
          <p:cNvSpPr>
            <a:spLocks noGrp="1"/>
          </p:cNvSpPr>
          <p:nvPr>
            <p:ph type="title"/>
          </p:nvPr>
        </p:nvSpPr>
        <p:spPr/>
        <p:txBody>
          <a:bodyPr/>
          <a:lstStyle/>
          <a:p>
            <a:pPr eaLnBrk="1" hangingPunct="1"/>
            <a:r>
              <a:rPr lang="en-US" altLang="en-US" b="1"/>
              <a:t>The Importance of Understanding the Prompt</a:t>
            </a:r>
            <a:endParaRPr lang="en-US" altLang="en-US"/>
          </a:p>
        </p:txBody>
      </p:sp>
      <p:sp>
        <p:nvSpPr>
          <p:cNvPr id="3" name="Content Placeholder 2">
            <a:extLst>
              <a:ext uri="{FF2B5EF4-FFF2-40B4-BE49-F238E27FC236}">
                <a16:creationId xmlns:a16="http://schemas.microsoft.com/office/drawing/2014/main" id="{6B44950F-0EC1-A542-B434-9CA40A44D09A}"/>
              </a:ext>
            </a:extLst>
          </p:cNvPr>
          <p:cNvSpPr>
            <a:spLocks noGrp="1"/>
          </p:cNvSpPr>
          <p:nvPr>
            <p:ph idx="1"/>
          </p:nvPr>
        </p:nvSpPr>
        <p:spPr/>
        <p:txBody>
          <a:bodyPr/>
          <a:lstStyle/>
          <a:p>
            <a:pPr eaLnBrk="1" hangingPunct="1">
              <a:buFont typeface="Wingdings" pitchFamily="2" charset="2"/>
              <a:buNone/>
            </a:pPr>
            <a:r>
              <a:rPr lang="en-US" altLang="en-US" sz="2800"/>
              <a:t>	Many students want to read the question quickly and move on to writing. However, APUSH essay prompts are challenging. They ask students to perform specific writing tasks. The questions also contain qualifiers that guide and restrict your answer. </a:t>
            </a:r>
            <a:r>
              <a:rPr lang="en-US" altLang="en-US" sz="2800">
                <a:solidFill>
                  <a:srgbClr val="FFC000"/>
                </a:solidFill>
              </a:rPr>
              <a:t>Rather than taking 10 seconds to read the question, you would be better off spending 45 seconds reading, re-reading, marking, and analyzing. Remember, a mistake in understanding a question could make the rest of a student’s effort almost worthless.</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0BDBA-D3C4-AE43-ADDD-558AB957ACAE}"/>
              </a:ext>
            </a:extLst>
          </p:cNvPr>
          <p:cNvSpPr>
            <a:spLocks noGrp="1"/>
          </p:cNvSpPr>
          <p:nvPr>
            <p:ph type="title"/>
          </p:nvPr>
        </p:nvSpPr>
        <p:spPr>
          <a:xfrm>
            <a:off x="457200" y="0"/>
            <a:ext cx="8229600" cy="1066800"/>
          </a:xfrm>
        </p:spPr>
        <p:txBody>
          <a:bodyPr/>
          <a:lstStyle/>
          <a:p>
            <a:pPr eaLnBrk="1" hangingPunct="1">
              <a:defRPr/>
            </a:pPr>
            <a:r>
              <a:rPr lang="en-US" dirty="0">
                <a:ea typeface="+mj-ea"/>
              </a:rPr>
              <a:t>Break it down like so:</a:t>
            </a:r>
          </a:p>
        </p:txBody>
      </p:sp>
      <p:graphicFrame>
        <p:nvGraphicFramePr>
          <p:cNvPr id="4" name="Content Placeholder 3">
            <a:extLst>
              <a:ext uri="{FF2B5EF4-FFF2-40B4-BE49-F238E27FC236}">
                <a16:creationId xmlns:a16="http://schemas.microsoft.com/office/drawing/2014/main" id="{F17B4FBB-8941-3C40-8257-132D5F6D6EE6}"/>
              </a:ext>
            </a:extLst>
          </p:cNvPr>
          <p:cNvGraphicFramePr>
            <a:graphicFrameLocks noGrp="1"/>
          </p:cNvGraphicFramePr>
          <p:nvPr>
            <p:ph sz="half" idx="1"/>
          </p:nvPr>
        </p:nvGraphicFramePr>
        <p:xfrm>
          <a:off x="381000" y="609600"/>
          <a:ext cx="8458200" cy="3810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a:extLst>
              <a:ext uri="{FF2B5EF4-FFF2-40B4-BE49-F238E27FC236}">
                <a16:creationId xmlns:a16="http://schemas.microsoft.com/office/drawing/2014/main" id="{AFC31CC9-9079-B940-AC06-AB133862EDB3}"/>
              </a:ext>
            </a:extLst>
          </p:cNvPr>
          <p:cNvSpPr>
            <a:spLocks noGrp="1"/>
          </p:cNvSpPr>
          <p:nvPr>
            <p:ph sz="half" idx="2"/>
          </p:nvPr>
        </p:nvSpPr>
        <p:spPr>
          <a:xfrm>
            <a:off x="0" y="3886200"/>
            <a:ext cx="9144000" cy="2971800"/>
          </a:xfrm>
        </p:spPr>
        <p:txBody>
          <a:bodyPr/>
          <a:lstStyle/>
          <a:p>
            <a:pPr eaLnBrk="1" hangingPunct="1">
              <a:defRPr/>
            </a:pPr>
            <a:r>
              <a:rPr lang="en-US" sz="2600" dirty="0">
                <a:ea typeface="+mn-ea"/>
              </a:rPr>
              <a:t>Next, brainstorm (in whatever organic way makes sense to you) the information needed to answer the prompt in full.</a:t>
            </a:r>
          </a:p>
          <a:p>
            <a:pPr eaLnBrk="1" hangingPunct="1">
              <a:defRPr/>
            </a:pPr>
            <a:r>
              <a:rPr lang="en-US" sz="2600" dirty="0">
                <a:ea typeface="+mn-ea"/>
              </a:rPr>
              <a:t>Write a thesis statement that demonstrates an argument and the topics to come.</a:t>
            </a:r>
          </a:p>
          <a:p>
            <a:pPr eaLnBrk="1" hangingPunct="1">
              <a:defRPr/>
            </a:pPr>
            <a:r>
              <a:rPr lang="en-US" sz="2600" dirty="0">
                <a:ea typeface="+mn-ea"/>
              </a:rPr>
              <a:t>Double check that your thesis answers all parts of the prompt as you diagrammed it before you begin writing.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Scale>
                                      <p:cBhvr>
                                        <p:cTn id="7" dur="1000" decel="50000" fill="hold">
                                          <p:stCondLst>
                                            <p:cond delay="0"/>
                                          </p:stCondLst>
                                        </p:cTn>
                                        <p:tgtEl>
                                          <p:spTgt spid="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txEl>
                                              <p:pRg st="0" end="0"/>
                                            </p:txEl>
                                          </p:spTgt>
                                        </p:tgtEl>
                                        <p:attrNameLst>
                                          <p:attrName>ppt_x</p:attrName>
                                          <p:attrName>ppt_y</p:attrName>
                                        </p:attrNameLst>
                                      </p:cBhvr>
                                    </p:animMotion>
                                    <p:animEffect transition="in" filter="fade">
                                      <p:cBhvr>
                                        <p:cTn id="9" dur="1000"/>
                                        <p:tgtEl>
                                          <p:spTgt spid="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Scale>
                                      <p:cBhvr>
                                        <p:cTn id="14" dur="1000" decel="50000" fill="hold">
                                          <p:stCondLst>
                                            <p:cond delay="0"/>
                                          </p:stCondLst>
                                        </p:cTn>
                                        <p:tgtEl>
                                          <p:spTgt spid="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
                                            <p:txEl>
                                              <p:pRg st="1" end="1"/>
                                            </p:txEl>
                                          </p:spTgt>
                                        </p:tgtEl>
                                        <p:attrNameLst>
                                          <p:attrName>ppt_x</p:attrName>
                                          <p:attrName>ppt_y</p:attrName>
                                        </p:attrNameLst>
                                      </p:cBhvr>
                                    </p:animMotion>
                                    <p:animEffect transition="in" filter="fade">
                                      <p:cBhvr>
                                        <p:cTn id="16" dur="1000"/>
                                        <p:tgtEl>
                                          <p:spTgt spid="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Scale>
                                      <p:cBhvr>
                                        <p:cTn id="21" dur="1000" decel="50000" fill="hold">
                                          <p:stCondLst>
                                            <p:cond delay="0"/>
                                          </p:stCondLst>
                                        </p:cTn>
                                        <p:tgtEl>
                                          <p:spTgt spid="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5">
                                            <p:txEl>
                                              <p:pRg st="2" end="2"/>
                                            </p:txEl>
                                          </p:spTgt>
                                        </p:tgtEl>
                                        <p:attrNameLst>
                                          <p:attrName>ppt_x</p:attrName>
                                          <p:attrName>ppt_y</p:attrName>
                                        </p:attrNameLst>
                                      </p:cBhvr>
                                    </p:animMotion>
                                    <p:animEffect transition="in" filter="fade">
                                      <p:cBhvr>
                                        <p:cTn id="23"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2644D35-0F7F-2D44-92DE-4F2B677407A7}"/>
              </a:ext>
            </a:extLst>
          </p:cNvPr>
          <p:cNvSpPr>
            <a:spLocks noGrp="1"/>
          </p:cNvSpPr>
          <p:nvPr>
            <p:ph type="title"/>
          </p:nvPr>
        </p:nvSpPr>
        <p:spPr/>
        <p:txBody>
          <a:bodyPr/>
          <a:lstStyle/>
          <a:p>
            <a:pPr eaLnBrk="1" hangingPunct="1">
              <a:defRPr/>
            </a:pPr>
            <a:r>
              <a:rPr lang="en-US" dirty="0">
                <a:ea typeface="+mj-ea"/>
              </a:rPr>
              <a:t>Try it!</a:t>
            </a:r>
          </a:p>
        </p:txBody>
      </p:sp>
      <p:sp>
        <p:nvSpPr>
          <p:cNvPr id="6" name="Content Placeholder 5">
            <a:extLst>
              <a:ext uri="{FF2B5EF4-FFF2-40B4-BE49-F238E27FC236}">
                <a16:creationId xmlns:a16="http://schemas.microsoft.com/office/drawing/2014/main" id="{203C2964-D49C-3743-AEF9-1B2FBB77697B}"/>
              </a:ext>
            </a:extLst>
          </p:cNvPr>
          <p:cNvSpPr>
            <a:spLocks noGrp="1"/>
          </p:cNvSpPr>
          <p:nvPr>
            <p:ph sz="half" idx="1"/>
          </p:nvPr>
        </p:nvSpPr>
        <p:spPr/>
        <p:txBody>
          <a:bodyPr/>
          <a:lstStyle/>
          <a:p>
            <a:pPr eaLnBrk="1" hangingPunct="1">
              <a:buFont typeface="Wingdings" pitchFamily="2" charset="2"/>
              <a:buNone/>
            </a:pPr>
            <a:r>
              <a:rPr lang="en-US" altLang="en-US" sz="3200"/>
              <a:t>“The South never had a chance to win the Civil War.” To what extent and why do you agree or disagree with this statement?</a:t>
            </a:r>
          </a:p>
          <a:p>
            <a:pPr eaLnBrk="1" hangingPunct="1">
              <a:buFont typeface="Wingdings" pitchFamily="2" charset="2"/>
              <a:buNone/>
            </a:pPr>
            <a:r>
              <a:rPr lang="en-US" altLang="en-US"/>
              <a:t> </a:t>
            </a:r>
          </a:p>
          <a:p>
            <a:pPr eaLnBrk="1" hangingPunct="1">
              <a:buFont typeface="Wingdings" pitchFamily="2" charset="2"/>
              <a:buNone/>
            </a:pPr>
            <a:endParaRPr lang="en-US" altLang="en-US"/>
          </a:p>
        </p:txBody>
      </p:sp>
      <p:sp>
        <p:nvSpPr>
          <p:cNvPr id="7" name="Content Placeholder 6">
            <a:extLst>
              <a:ext uri="{FF2B5EF4-FFF2-40B4-BE49-F238E27FC236}">
                <a16:creationId xmlns:a16="http://schemas.microsoft.com/office/drawing/2014/main" id="{8E8F8C22-CBA4-B54E-B67F-DEE8F3F096E7}"/>
              </a:ext>
            </a:extLst>
          </p:cNvPr>
          <p:cNvSpPr>
            <a:spLocks noGrp="1"/>
          </p:cNvSpPr>
          <p:nvPr>
            <p:ph sz="half" idx="2"/>
          </p:nvPr>
        </p:nvSpPr>
        <p:spPr>
          <a:xfrm>
            <a:off x="4343400" y="1600200"/>
            <a:ext cx="4495800" cy="4530725"/>
          </a:xfrm>
        </p:spPr>
        <p:txBody>
          <a:bodyPr/>
          <a:lstStyle/>
          <a:p>
            <a:pPr eaLnBrk="1" hangingPunct="1">
              <a:buFont typeface="Wingdings" pitchFamily="2" charset="2"/>
              <a:buNone/>
            </a:pPr>
            <a:r>
              <a:rPr lang="en-US" altLang="en-US" sz="3200"/>
              <a:t>Discuss the political, economic and social reforms introduced in the South between 1864 and 1877. To what extent did these reforms survive the Compromise of 1877?</a:t>
            </a:r>
          </a:p>
          <a:p>
            <a:pPr eaLnBrk="1" hangingPunct="1">
              <a:buFont typeface="Wingdings" pitchFamily="2" charset="2"/>
              <a:buNone/>
            </a:pPr>
            <a:endParaRPr lang="en-US" altLang="en-US"/>
          </a:p>
        </p:txBody>
      </p:sp>
      <p:sp>
        <p:nvSpPr>
          <p:cNvPr id="8" name="Oval 7">
            <a:extLst>
              <a:ext uri="{FF2B5EF4-FFF2-40B4-BE49-F238E27FC236}">
                <a16:creationId xmlns:a16="http://schemas.microsoft.com/office/drawing/2014/main" id="{1710924B-1BC0-1341-A91E-9D27EDA64BD7}"/>
              </a:ext>
            </a:extLst>
          </p:cNvPr>
          <p:cNvSpPr>
            <a:spLocks noChangeArrowheads="1"/>
          </p:cNvSpPr>
          <p:nvPr/>
        </p:nvSpPr>
        <p:spPr bwMode="auto">
          <a:xfrm>
            <a:off x="609600" y="3200400"/>
            <a:ext cx="3733800" cy="1447800"/>
          </a:xfrm>
          <a:prstGeom prst="ellipse">
            <a:avLst/>
          </a:prstGeom>
          <a:noFill/>
          <a:ln w="57150">
            <a:solidFill>
              <a:srgbClr val="92D05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ahoma" panose="020B0604030504040204" pitchFamily="34" charset="0"/>
                <a:ea typeface="ＭＳ Ｐゴシック" panose="020B0600070205080204" pitchFamily="34" charset="-128"/>
              </a:defRPr>
            </a:lvl1pPr>
            <a:lvl2pPr marL="37931725" indent="-37474525">
              <a:defRPr sz="2400">
                <a:solidFill>
                  <a:schemeClr val="tx1"/>
                </a:solidFill>
                <a:latin typeface="Tahoma" panose="020B0604030504040204" pitchFamily="34" charset="0"/>
                <a:ea typeface="ＭＳ Ｐゴシック" panose="020B0600070205080204" pitchFamily="34" charset="-128"/>
              </a:defRPr>
            </a:lvl2pPr>
            <a:lvl3pPr>
              <a:defRPr sz="2400">
                <a:solidFill>
                  <a:schemeClr val="tx1"/>
                </a:solidFill>
                <a:latin typeface="Tahoma" panose="020B0604030504040204" pitchFamily="34" charset="0"/>
                <a:ea typeface="ＭＳ Ｐゴシック" panose="020B0600070205080204" pitchFamily="34" charset="-128"/>
              </a:defRPr>
            </a:lvl3pPr>
            <a:lvl4pPr>
              <a:defRPr sz="2400">
                <a:solidFill>
                  <a:schemeClr val="tx1"/>
                </a:solidFill>
                <a:latin typeface="Tahoma" panose="020B0604030504040204" pitchFamily="34" charset="0"/>
                <a:ea typeface="ＭＳ Ｐゴシック" panose="020B0600070205080204" pitchFamily="34" charset="-128"/>
              </a:defRPr>
            </a:lvl4pPr>
            <a:lvl5pPr>
              <a:defRPr sz="2400">
                <a:solidFill>
                  <a:schemeClr val="tx1"/>
                </a:solidFill>
                <a:latin typeface="Tahom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endParaRPr lang="en-US" altLang="en-US" sz="1800"/>
          </a:p>
        </p:txBody>
      </p:sp>
      <p:cxnSp>
        <p:nvCxnSpPr>
          <p:cNvPr id="10" name="Straight Connector 9">
            <a:extLst>
              <a:ext uri="{FF2B5EF4-FFF2-40B4-BE49-F238E27FC236}">
                <a16:creationId xmlns:a16="http://schemas.microsoft.com/office/drawing/2014/main" id="{3D0D759E-31A2-5442-98FA-44242E180B63}"/>
              </a:ext>
            </a:extLst>
          </p:cNvPr>
          <p:cNvCxnSpPr>
            <a:cxnSpLocks noChangeShapeType="1"/>
          </p:cNvCxnSpPr>
          <p:nvPr/>
        </p:nvCxnSpPr>
        <p:spPr bwMode="auto">
          <a:xfrm>
            <a:off x="1752600" y="3048000"/>
            <a:ext cx="2438400" cy="1588"/>
          </a:xfrm>
          <a:prstGeom prst="line">
            <a:avLst/>
          </a:prstGeom>
          <a:noFill/>
          <a:ln w="76200">
            <a:solidFill>
              <a:srgbClr val="FFFF00"/>
            </a:solidFill>
            <a:round/>
            <a:headEnd/>
            <a:tailEnd/>
          </a:ln>
          <a:extLst>
            <a:ext uri="{909E8E84-426E-40DD-AFC4-6F175D3DCCD1}">
              <a14:hiddenFill xmlns:a14="http://schemas.microsoft.com/office/drawing/2010/main">
                <a:noFill/>
              </a14:hiddenFill>
            </a:ext>
          </a:extLst>
        </p:spPr>
      </p:cxnSp>
      <p:cxnSp>
        <p:nvCxnSpPr>
          <p:cNvPr id="13" name="Straight Connector 12">
            <a:extLst>
              <a:ext uri="{FF2B5EF4-FFF2-40B4-BE49-F238E27FC236}">
                <a16:creationId xmlns:a16="http://schemas.microsoft.com/office/drawing/2014/main" id="{95768813-BF18-674A-A3D5-8B77EA4FAA80}"/>
              </a:ext>
            </a:extLst>
          </p:cNvPr>
          <p:cNvCxnSpPr>
            <a:cxnSpLocks noChangeShapeType="1"/>
          </p:cNvCxnSpPr>
          <p:nvPr/>
        </p:nvCxnSpPr>
        <p:spPr bwMode="auto">
          <a:xfrm>
            <a:off x="762000" y="2057400"/>
            <a:ext cx="2057400" cy="1588"/>
          </a:xfrm>
          <a:prstGeom prst="line">
            <a:avLst/>
          </a:prstGeom>
          <a:noFill/>
          <a:ln w="76200">
            <a:solidFill>
              <a:srgbClr val="FFFF00"/>
            </a:solidFill>
            <a:round/>
            <a:headEnd/>
            <a:tailEnd/>
          </a:ln>
          <a:extLst>
            <a:ext uri="{909E8E84-426E-40DD-AFC4-6F175D3DCCD1}">
              <a14:hiddenFill xmlns:a14="http://schemas.microsoft.com/office/drawing/2010/main">
                <a:noFill/>
              </a14:hiddenFill>
            </a:ext>
          </a:extLst>
        </p:spPr>
      </p:cxnSp>
      <p:sp>
        <p:nvSpPr>
          <p:cNvPr id="15" name="Rectangle 14">
            <a:extLst>
              <a:ext uri="{FF2B5EF4-FFF2-40B4-BE49-F238E27FC236}">
                <a16:creationId xmlns:a16="http://schemas.microsoft.com/office/drawing/2014/main" id="{D36256F5-C9BD-1C4A-A50A-AEF2778DCE1D}"/>
              </a:ext>
            </a:extLst>
          </p:cNvPr>
          <p:cNvSpPr/>
          <p:nvPr/>
        </p:nvSpPr>
        <p:spPr>
          <a:xfrm rot="20764990">
            <a:off x="911843" y="5497422"/>
            <a:ext cx="3254455" cy="954107"/>
          </a:xfrm>
          <a:prstGeom prst="rect">
            <a:avLst/>
          </a:prstGeom>
          <a:noFill/>
        </p:spPr>
        <p:txBody>
          <a:bodyPr>
            <a:spAutoFit/>
          </a:bodyPr>
          <a:lstStyle/>
          <a:p>
            <a:pPr algn="ctr">
              <a:defRPr/>
            </a:pPr>
            <a:r>
              <a:rPr lang="en-US" sz="2800" b="1" cap="all" dirty="0">
                <a:ln w="9000" cmpd="sng">
                  <a:solidFill>
                    <a:schemeClr val="accent4">
                      <a:shade val="50000"/>
                      <a:satMod val="120000"/>
                    </a:schemeClr>
                  </a:solidFill>
                  <a:prstDash val="solid"/>
                </a:ln>
                <a:solidFill>
                  <a:srgbClr val="99CCFF"/>
                </a:solidFill>
                <a:effectLst>
                  <a:reflection blurRad="12700" stA="28000" endPos="45000" dist="1000" dir="5400000" sy="-100000" algn="bl" rotWithShape="0"/>
                </a:effectLst>
                <a:ea typeface="+mn-ea"/>
              </a:rPr>
              <a:t>Antebellum South - 1865</a:t>
            </a:r>
          </a:p>
        </p:txBody>
      </p:sp>
      <p:sp>
        <p:nvSpPr>
          <p:cNvPr id="16" name="Oval 15">
            <a:extLst>
              <a:ext uri="{FF2B5EF4-FFF2-40B4-BE49-F238E27FC236}">
                <a16:creationId xmlns:a16="http://schemas.microsoft.com/office/drawing/2014/main" id="{FFB689C3-DA43-5749-B7B4-1AF11F3C1C2D}"/>
              </a:ext>
            </a:extLst>
          </p:cNvPr>
          <p:cNvSpPr>
            <a:spLocks noChangeArrowheads="1"/>
          </p:cNvSpPr>
          <p:nvPr/>
        </p:nvSpPr>
        <p:spPr bwMode="auto">
          <a:xfrm>
            <a:off x="4191000" y="1371600"/>
            <a:ext cx="1905000" cy="914400"/>
          </a:xfrm>
          <a:prstGeom prst="ellipse">
            <a:avLst/>
          </a:prstGeom>
          <a:noFill/>
          <a:ln w="57150">
            <a:solidFill>
              <a:srgbClr val="92D05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ahoma" panose="020B0604030504040204" pitchFamily="34" charset="0"/>
                <a:ea typeface="ＭＳ Ｐゴシック" panose="020B0600070205080204" pitchFamily="34" charset="-128"/>
              </a:defRPr>
            </a:lvl1pPr>
            <a:lvl2pPr marL="37931725" indent="-37474525">
              <a:defRPr sz="2400">
                <a:solidFill>
                  <a:schemeClr val="tx1"/>
                </a:solidFill>
                <a:latin typeface="Tahoma" panose="020B0604030504040204" pitchFamily="34" charset="0"/>
                <a:ea typeface="ＭＳ Ｐゴシック" panose="020B0600070205080204" pitchFamily="34" charset="-128"/>
              </a:defRPr>
            </a:lvl2pPr>
            <a:lvl3pPr>
              <a:defRPr sz="2400">
                <a:solidFill>
                  <a:schemeClr val="tx1"/>
                </a:solidFill>
                <a:latin typeface="Tahoma" panose="020B0604030504040204" pitchFamily="34" charset="0"/>
                <a:ea typeface="ＭＳ Ｐゴシック" panose="020B0600070205080204" pitchFamily="34" charset="-128"/>
              </a:defRPr>
            </a:lvl3pPr>
            <a:lvl4pPr>
              <a:defRPr sz="2400">
                <a:solidFill>
                  <a:schemeClr val="tx1"/>
                </a:solidFill>
                <a:latin typeface="Tahoma" panose="020B0604030504040204" pitchFamily="34" charset="0"/>
                <a:ea typeface="ＭＳ Ｐゴシック" panose="020B0600070205080204" pitchFamily="34" charset="-128"/>
              </a:defRPr>
            </a:lvl4pPr>
            <a:lvl5pPr>
              <a:defRPr sz="2400">
                <a:solidFill>
                  <a:schemeClr val="tx1"/>
                </a:solidFill>
                <a:latin typeface="Tahom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endParaRPr lang="en-US" altLang="en-US" sz="1800"/>
          </a:p>
        </p:txBody>
      </p:sp>
      <p:cxnSp>
        <p:nvCxnSpPr>
          <p:cNvPr id="17" name="Straight Connector 16">
            <a:extLst>
              <a:ext uri="{FF2B5EF4-FFF2-40B4-BE49-F238E27FC236}">
                <a16:creationId xmlns:a16="http://schemas.microsoft.com/office/drawing/2014/main" id="{132B838D-C08D-1442-9DDD-2ACAB610544D}"/>
              </a:ext>
            </a:extLst>
          </p:cNvPr>
          <p:cNvCxnSpPr>
            <a:cxnSpLocks noChangeShapeType="1"/>
          </p:cNvCxnSpPr>
          <p:nvPr/>
        </p:nvCxnSpPr>
        <p:spPr bwMode="auto">
          <a:xfrm>
            <a:off x="6629400" y="2133600"/>
            <a:ext cx="1447800" cy="1588"/>
          </a:xfrm>
          <a:prstGeom prst="line">
            <a:avLst/>
          </a:prstGeom>
          <a:noFill/>
          <a:ln w="76200">
            <a:solidFill>
              <a:srgbClr val="FFFF00"/>
            </a:solidFill>
            <a:round/>
            <a:headEnd/>
            <a:tailEnd/>
          </a:ln>
          <a:extLst>
            <a:ext uri="{909E8E84-426E-40DD-AFC4-6F175D3DCCD1}">
              <a14:hiddenFill xmlns:a14="http://schemas.microsoft.com/office/drawing/2010/main">
                <a:noFill/>
              </a14:hiddenFill>
            </a:ext>
          </a:extLst>
        </p:spPr>
      </p:cxnSp>
      <p:cxnSp>
        <p:nvCxnSpPr>
          <p:cNvPr id="19" name="Straight Connector 18">
            <a:extLst>
              <a:ext uri="{FF2B5EF4-FFF2-40B4-BE49-F238E27FC236}">
                <a16:creationId xmlns:a16="http://schemas.microsoft.com/office/drawing/2014/main" id="{CCC5EA79-171D-9246-8004-A87D9CAF27E2}"/>
              </a:ext>
            </a:extLst>
          </p:cNvPr>
          <p:cNvCxnSpPr>
            <a:cxnSpLocks noChangeShapeType="1"/>
          </p:cNvCxnSpPr>
          <p:nvPr/>
        </p:nvCxnSpPr>
        <p:spPr bwMode="auto">
          <a:xfrm>
            <a:off x="4800600" y="2667000"/>
            <a:ext cx="3581400" cy="1588"/>
          </a:xfrm>
          <a:prstGeom prst="line">
            <a:avLst/>
          </a:prstGeom>
          <a:noFill/>
          <a:ln w="76200">
            <a:solidFill>
              <a:srgbClr val="FFFF00"/>
            </a:solidFill>
            <a:round/>
            <a:headEnd/>
            <a:tailEnd/>
          </a:ln>
          <a:extLst>
            <a:ext uri="{909E8E84-426E-40DD-AFC4-6F175D3DCCD1}">
              <a14:hiddenFill xmlns:a14="http://schemas.microsoft.com/office/drawing/2010/main">
                <a:noFill/>
              </a14:hiddenFill>
            </a:ext>
          </a:extLst>
        </p:spPr>
      </p:cxnSp>
      <p:cxnSp>
        <p:nvCxnSpPr>
          <p:cNvPr id="22" name="Straight Connector 21">
            <a:extLst>
              <a:ext uri="{FF2B5EF4-FFF2-40B4-BE49-F238E27FC236}">
                <a16:creationId xmlns:a16="http://schemas.microsoft.com/office/drawing/2014/main" id="{25B563B5-F72F-0D4D-B0AF-E376A40906B9}"/>
              </a:ext>
            </a:extLst>
          </p:cNvPr>
          <p:cNvCxnSpPr>
            <a:cxnSpLocks noChangeShapeType="1"/>
          </p:cNvCxnSpPr>
          <p:nvPr/>
        </p:nvCxnSpPr>
        <p:spPr bwMode="auto">
          <a:xfrm>
            <a:off x="4800600" y="3124200"/>
            <a:ext cx="3581400" cy="1588"/>
          </a:xfrm>
          <a:prstGeom prst="line">
            <a:avLst/>
          </a:prstGeom>
          <a:noFill/>
          <a:ln w="76200">
            <a:solidFill>
              <a:srgbClr val="FFFF00"/>
            </a:solidFill>
            <a:round/>
            <a:headEnd/>
            <a:tailEnd/>
          </a:ln>
          <a:extLst>
            <a:ext uri="{909E8E84-426E-40DD-AFC4-6F175D3DCCD1}">
              <a14:hiddenFill xmlns:a14="http://schemas.microsoft.com/office/drawing/2010/main">
                <a:noFill/>
              </a14:hiddenFill>
            </a:ext>
          </a:extLst>
        </p:spPr>
      </p:cxnSp>
      <p:cxnSp>
        <p:nvCxnSpPr>
          <p:cNvPr id="23" name="Straight Connector 22">
            <a:extLst>
              <a:ext uri="{FF2B5EF4-FFF2-40B4-BE49-F238E27FC236}">
                <a16:creationId xmlns:a16="http://schemas.microsoft.com/office/drawing/2014/main" id="{4B476435-38FB-2D45-8311-935EE9D87478}"/>
              </a:ext>
            </a:extLst>
          </p:cNvPr>
          <p:cNvCxnSpPr>
            <a:cxnSpLocks noChangeShapeType="1"/>
          </p:cNvCxnSpPr>
          <p:nvPr/>
        </p:nvCxnSpPr>
        <p:spPr bwMode="auto">
          <a:xfrm>
            <a:off x="4800600" y="3581400"/>
            <a:ext cx="3581400" cy="1588"/>
          </a:xfrm>
          <a:prstGeom prst="line">
            <a:avLst/>
          </a:prstGeom>
          <a:noFill/>
          <a:ln w="76200">
            <a:solidFill>
              <a:srgbClr val="FFFF00"/>
            </a:solidFill>
            <a:round/>
            <a:headEnd/>
            <a:tailEnd/>
          </a:ln>
          <a:extLst>
            <a:ext uri="{909E8E84-426E-40DD-AFC4-6F175D3DCCD1}">
              <a14:hiddenFill xmlns:a14="http://schemas.microsoft.com/office/drawing/2010/main">
                <a:noFill/>
              </a14:hiddenFill>
            </a:ext>
          </a:extLst>
        </p:spPr>
      </p:cxnSp>
      <p:sp>
        <p:nvSpPr>
          <p:cNvPr id="24" name="Oval 23">
            <a:extLst>
              <a:ext uri="{FF2B5EF4-FFF2-40B4-BE49-F238E27FC236}">
                <a16:creationId xmlns:a16="http://schemas.microsoft.com/office/drawing/2014/main" id="{C770B614-A3E4-2346-B205-435546E9EC1B}"/>
              </a:ext>
            </a:extLst>
          </p:cNvPr>
          <p:cNvSpPr>
            <a:spLocks noChangeArrowheads="1"/>
          </p:cNvSpPr>
          <p:nvPr/>
        </p:nvSpPr>
        <p:spPr bwMode="auto">
          <a:xfrm>
            <a:off x="4572000" y="3962400"/>
            <a:ext cx="2590800" cy="685800"/>
          </a:xfrm>
          <a:prstGeom prst="ellipse">
            <a:avLst/>
          </a:prstGeom>
          <a:noFill/>
          <a:ln w="57150">
            <a:solidFill>
              <a:srgbClr val="92D05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ahoma" panose="020B0604030504040204" pitchFamily="34" charset="0"/>
                <a:ea typeface="ＭＳ Ｐゴシック" panose="020B0600070205080204" pitchFamily="34" charset="-128"/>
              </a:defRPr>
            </a:lvl1pPr>
            <a:lvl2pPr marL="37931725" indent="-37474525">
              <a:defRPr sz="2400">
                <a:solidFill>
                  <a:schemeClr val="tx1"/>
                </a:solidFill>
                <a:latin typeface="Tahoma" panose="020B0604030504040204" pitchFamily="34" charset="0"/>
                <a:ea typeface="ＭＳ Ｐゴシック" panose="020B0600070205080204" pitchFamily="34" charset="-128"/>
              </a:defRPr>
            </a:lvl2pPr>
            <a:lvl3pPr>
              <a:defRPr sz="2400">
                <a:solidFill>
                  <a:schemeClr val="tx1"/>
                </a:solidFill>
                <a:latin typeface="Tahoma" panose="020B0604030504040204" pitchFamily="34" charset="0"/>
                <a:ea typeface="ＭＳ Ｐゴシック" panose="020B0600070205080204" pitchFamily="34" charset="-128"/>
              </a:defRPr>
            </a:lvl3pPr>
            <a:lvl4pPr>
              <a:defRPr sz="2400">
                <a:solidFill>
                  <a:schemeClr val="tx1"/>
                </a:solidFill>
                <a:latin typeface="Tahoma" panose="020B0604030504040204" pitchFamily="34" charset="0"/>
                <a:ea typeface="ＭＳ Ｐゴシック" panose="020B0600070205080204" pitchFamily="34" charset="-128"/>
              </a:defRPr>
            </a:lvl4pPr>
            <a:lvl5pPr>
              <a:defRPr sz="2400">
                <a:solidFill>
                  <a:schemeClr val="tx1"/>
                </a:solidFill>
                <a:latin typeface="Tahom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endParaRPr lang="en-US" altLang="en-US" sz="1800"/>
          </a:p>
        </p:txBody>
      </p:sp>
      <p:cxnSp>
        <p:nvCxnSpPr>
          <p:cNvPr id="25" name="Straight Connector 24">
            <a:extLst>
              <a:ext uri="{FF2B5EF4-FFF2-40B4-BE49-F238E27FC236}">
                <a16:creationId xmlns:a16="http://schemas.microsoft.com/office/drawing/2014/main" id="{51D786A5-F112-604E-9C86-24E18409EBA4}"/>
              </a:ext>
            </a:extLst>
          </p:cNvPr>
          <p:cNvCxnSpPr>
            <a:cxnSpLocks noChangeShapeType="1"/>
          </p:cNvCxnSpPr>
          <p:nvPr/>
        </p:nvCxnSpPr>
        <p:spPr bwMode="auto">
          <a:xfrm>
            <a:off x="4800600" y="5105400"/>
            <a:ext cx="3581400" cy="1588"/>
          </a:xfrm>
          <a:prstGeom prst="line">
            <a:avLst/>
          </a:prstGeom>
          <a:noFill/>
          <a:ln w="76200">
            <a:solidFill>
              <a:srgbClr val="FFFF00"/>
            </a:solidFill>
            <a:round/>
            <a:headEnd/>
            <a:tailEnd/>
          </a:ln>
          <a:extLst>
            <a:ext uri="{909E8E84-426E-40DD-AFC4-6F175D3DCCD1}">
              <a14:hiddenFill xmlns:a14="http://schemas.microsoft.com/office/drawing/2010/main">
                <a:noFill/>
              </a14:hiddenFill>
            </a:ext>
          </a:extLst>
        </p:spPr>
      </p:cxnSp>
      <p:cxnSp>
        <p:nvCxnSpPr>
          <p:cNvPr id="26" name="Straight Connector 25">
            <a:extLst>
              <a:ext uri="{FF2B5EF4-FFF2-40B4-BE49-F238E27FC236}">
                <a16:creationId xmlns:a16="http://schemas.microsoft.com/office/drawing/2014/main" id="{579CB5F9-E3D8-3D4A-A0E7-065DBF818A6F}"/>
              </a:ext>
            </a:extLst>
          </p:cNvPr>
          <p:cNvCxnSpPr>
            <a:cxnSpLocks noChangeShapeType="1"/>
          </p:cNvCxnSpPr>
          <p:nvPr/>
        </p:nvCxnSpPr>
        <p:spPr bwMode="auto">
          <a:xfrm>
            <a:off x="4800600" y="5562600"/>
            <a:ext cx="3581400" cy="1588"/>
          </a:xfrm>
          <a:prstGeom prst="line">
            <a:avLst/>
          </a:prstGeom>
          <a:noFill/>
          <a:ln w="76200">
            <a:solidFill>
              <a:srgbClr val="FFFF00"/>
            </a:solidFill>
            <a:round/>
            <a:headEnd/>
            <a:tailEnd/>
          </a:ln>
          <a:extLst>
            <a:ext uri="{909E8E84-426E-40DD-AFC4-6F175D3DCCD1}">
              <a14:hiddenFill xmlns:a14="http://schemas.microsoft.com/office/drawing/2010/main">
                <a:noFill/>
              </a14:hiddenFill>
            </a:ext>
          </a:extLst>
        </p:spPr>
      </p:cxnSp>
      <p:sp>
        <p:nvSpPr>
          <p:cNvPr id="27" name="Rounded Rectangle 26">
            <a:extLst>
              <a:ext uri="{FF2B5EF4-FFF2-40B4-BE49-F238E27FC236}">
                <a16:creationId xmlns:a16="http://schemas.microsoft.com/office/drawing/2014/main" id="{225EDB5E-0D45-D144-8172-626A78B65EB2}"/>
              </a:ext>
            </a:extLst>
          </p:cNvPr>
          <p:cNvSpPr>
            <a:spLocks noChangeArrowheads="1"/>
          </p:cNvSpPr>
          <p:nvPr/>
        </p:nvSpPr>
        <p:spPr bwMode="auto">
          <a:xfrm>
            <a:off x="4648200" y="3581400"/>
            <a:ext cx="3124200" cy="533400"/>
          </a:xfrm>
          <a:prstGeom prst="roundRect">
            <a:avLst>
              <a:gd name="adj" fmla="val 16667"/>
            </a:avLst>
          </a:prstGeom>
          <a:solidFill>
            <a:srgbClr val="FF3300">
              <a:alpha val="38823"/>
            </a:srgbClr>
          </a:solidFill>
          <a:ln w="76200">
            <a:solidFill>
              <a:srgbClr val="3333FF"/>
            </a:solidFill>
            <a:round/>
            <a:headEnd/>
            <a:tailEnd/>
          </a:ln>
        </p:spPr>
        <p:txBody>
          <a:bodyPr/>
          <a:lstStyle>
            <a:lvl1pPr>
              <a:defRPr sz="2400">
                <a:solidFill>
                  <a:schemeClr val="tx1"/>
                </a:solidFill>
                <a:latin typeface="Tahoma" panose="020B0604030504040204" pitchFamily="34" charset="0"/>
                <a:ea typeface="ＭＳ Ｐゴシック" panose="020B0600070205080204" pitchFamily="34" charset="-128"/>
              </a:defRPr>
            </a:lvl1pPr>
            <a:lvl2pPr marL="37931725" indent="-37474525">
              <a:defRPr sz="2400">
                <a:solidFill>
                  <a:schemeClr val="tx1"/>
                </a:solidFill>
                <a:latin typeface="Tahoma" panose="020B0604030504040204" pitchFamily="34" charset="0"/>
                <a:ea typeface="ＭＳ Ｐゴシック" panose="020B0600070205080204" pitchFamily="34" charset="-128"/>
              </a:defRPr>
            </a:lvl2pPr>
            <a:lvl3pPr>
              <a:defRPr sz="2400">
                <a:solidFill>
                  <a:schemeClr val="tx1"/>
                </a:solidFill>
                <a:latin typeface="Tahoma" panose="020B0604030504040204" pitchFamily="34" charset="0"/>
                <a:ea typeface="ＭＳ Ｐゴシック" panose="020B0600070205080204" pitchFamily="34" charset="-128"/>
              </a:defRPr>
            </a:lvl3pPr>
            <a:lvl4pPr>
              <a:defRPr sz="2400">
                <a:solidFill>
                  <a:schemeClr val="tx1"/>
                </a:solidFill>
                <a:latin typeface="Tahoma" panose="020B0604030504040204" pitchFamily="34" charset="0"/>
                <a:ea typeface="ＭＳ Ｐゴシック" panose="020B0600070205080204" pitchFamily="34" charset="-128"/>
              </a:defRPr>
            </a:lvl4pPr>
            <a:lvl5pPr>
              <a:defRPr sz="2400">
                <a:solidFill>
                  <a:schemeClr val="tx1"/>
                </a:solidFill>
                <a:latin typeface="Tahom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Scale>
                                      <p:cBhvr>
                                        <p:cTn id="21"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8"/>
                                        </p:tgtEl>
                                        <p:attrNameLst>
                                          <p:attrName>ppt_x</p:attrName>
                                          <p:attrName>ppt_y</p:attrName>
                                        </p:attrNameLst>
                                      </p:cBhvr>
                                    </p:animMotion>
                                    <p:animEffect transition="in" filter="fade">
                                      <p:cBhvr>
                                        <p:cTn id="23" dur="1000"/>
                                        <p:tgtEl>
                                          <p:spTgt spid="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9" presetClass="entr" presetSubtype="0" decel="100000"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 calcmode="lin" valueType="num">
                                      <p:cBhvr>
                                        <p:cTn id="30" dur="500" fill="hold"/>
                                        <p:tgtEl>
                                          <p:spTgt spid="13"/>
                                        </p:tgtEl>
                                        <p:attrNameLst>
                                          <p:attrName>style.rotation</p:attrName>
                                        </p:attrNameLst>
                                      </p:cBhvr>
                                      <p:tavLst>
                                        <p:tav tm="0">
                                          <p:val>
                                            <p:fltVal val="360"/>
                                          </p:val>
                                        </p:tav>
                                        <p:tav tm="100000">
                                          <p:val>
                                            <p:fltVal val="0"/>
                                          </p:val>
                                        </p:tav>
                                      </p:tavLst>
                                    </p:anim>
                                    <p:animEffect transition="in" filter="fade">
                                      <p:cBhvr>
                                        <p:cTn id="31" dur="500"/>
                                        <p:tgtEl>
                                          <p:spTgt spid="13"/>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500" fill="hold"/>
                                        <p:tgtEl>
                                          <p:spTgt spid="10"/>
                                        </p:tgtEl>
                                        <p:attrNameLst>
                                          <p:attrName>ppt_w</p:attrName>
                                        </p:attrNameLst>
                                      </p:cBhvr>
                                      <p:tavLst>
                                        <p:tav tm="0">
                                          <p:val>
                                            <p:fltVal val="0"/>
                                          </p:val>
                                        </p:tav>
                                        <p:tav tm="100000">
                                          <p:val>
                                            <p:strVal val="#ppt_w"/>
                                          </p:val>
                                        </p:tav>
                                      </p:tavLst>
                                    </p:anim>
                                    <p:anim calcmode="lin" valueType="num">
                                      <p:cBhvr>
                                        <p:cTn id="35" dur="500" fill="hold"/>
                                        <p:tgtEl>
                                          <p:spTgt spid="10"/>
                                        </p:tgtEl>
                                        <p:attrNameLst>
                                          <p:attrName>ppt_h</p:attrName>
                                        </p:attrNameLst>
                                      </p:cBhvr>
                                      <p:tavLst>
                                        <p:tav tm="0">
                                          <p:val>
                                            <p:fltVal val="0"/>
                                          </p:val>
                                        </p:tav>
                                        <p:tav tm="100000">
                                          <p:val>
                                            <p:strVal val="#ppt_h"/>
                                          </p:val>
                                        </p:tav>
                                      </p:tavLst>
                                    </p:anim>
                                    <p:anim calcmode="lin" valueType="num">
                                      <p:cBhvr>
                                        <p:cTn id="36" dur="500" fill="hold"/>
                                        <p:tgtEl>
                                          <p:spTgt spid="10"/>
                                        </p:tgtEl>
                                        <p:attrNameLst>
                                          <p:attrName>style.rotation</p:attrName>
                                        </p:attrNameLst>
                                      </p:cBhvr>
                                      <p:tavLst>
                                        <p:tav tm="0">
                                          <p:val>
                                            <p:fltVal val="360"/>
                                          </p:val>
                                        </p:tav>
                                        <p:tav tm="100000">
                                          <p:val>
                                            <p:fltVal val="0"/>
                                          </p:val>
                                        </p:tav>
                                      </p:tavLst>
                                    </p:anim>
                                    <p:animEffect transition="in" filter="fade">
                                      <p:cBhvr>
                                        <p:cTn id="37" dur="500"/>
                                        <p:tgtEl>
                                          <p:spTgt spid="1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slide(fromBottom)">
                                      <p:cBhvr>
                                        <p:cTn id="42" dur="500"/>
                                        <p:tgtEl>
                                          <p:spTgt spid="1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1000"/>
                                        <p:tgtEl>
                                          <p:spTgt spid="7">
                                            <p:txEl>
                                              <p:pRg st="0" end="0"/>
                                            </p:txEl>
                                          </p:spTgt>
                                        </p:tgtEl>
                                      </p:cBhvr>
                                    </p:animEffect>
                                    <p:anim calcmode="lin" valueType="num">
                                      <p:cBhvr>
                                        <p:cTn id="4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4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52" presetClass="entr" presetSubtype="0"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Scale>
                                      <p:cBhvr>
                                        <p:cTn id="54" dur="100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5" dur="1000" decel="50000" fill="hold">
                                          <p:stCondLst>
                                            <p:cond delay="0"/>
                                          </p:stCondLst>
                                        </p:cTn>
                                        <p:tgtEl>
                                          <p:spTgt spid="16"/>
                                        </p:tgtEl>
                                        <p:attrNameLst>
                                          <p:attrName>ppt_x</p:attrName>
                                          <p:attrName>ppt_y</p:attrName>
                                        </p:attrNameLst>
                                      </p:cBhvr>
                                    </p:animMotion>
                                    <p:animEffect transition="in" filter="fade">
                                      <p:cBhvr>
                                        <p:cTn id="56" dur="1000"/>
                                        <p:tgtEl>
                                          <p:spTgt spid="16"/>
                                        </p:tgtEl>
                                      </p:cBhvr>
                                    </p:animEffect>
                                  </p:childTnLst>
                                </p:cTn>
                              </p:par>
                              <p:par>
                                <p:cTn id="57" presetID="52" presetClass="entr" presetSubtype="0"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animScale>
                                      <p:cBhvr>
                                        <p:cTn id="59"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0" dur="1000" decel="50000" fill="hold">
                                          <p:stCondLst>
                                            <p:cond delay="0"/>
                                          </p:stCondLst>
                                        </p:cTn>
                                        <p:tgtEl>
                                          <p:spTgt spid="24"/>
                                        </p:tgtEl>
                                        <p:attrNameLst>
                                          <p:attrName>ppt_x</p:attrName>
                                          <p:attrName>ppt_y</p:attrName>
                                        </p:attrNameLst>
                                      </p:cBhvr>
                                    </p:animMotion>
                                    <p:animEffect transition="in" filter="fade">
                                      <p:cBhvr>
                                        <p:cTn id="61" dur="1000"/>
                                        <p:tgtEl>
                                          <p:spTgt spid="24"/>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49" presetClass="entr" presetSubtype="0" decel="100000" fill="hold" nodeType="clickEffect">
                                  <p:stCondLst>
                                    <p:cond delay="0"/>
                                  </p:stCondLst>
                                  <p:childTnLst>
                                    <p:set>
                                      <p:cBhvr>
                                        <p:cTn id="65" dur="1" fill="hold">
                                          <p:stCondLst>
                                            <p:cond delay="0"/>
                                          </p:stCondLst>
                                        </p:cTn>
                                        <p:tgtEl>
                                          <p:spTgt spid="17"/>
                                        </p:tgtEl>
                                        <p:attrNameLst>
                                          <p:attrName>style.visibility</p:attrName>
                                        </p:attrNameLst>
                                      </p:cBhvr>
                                      <p:to>
                                        <p:strVal val="visible"/>
                                      </p:to>
                                    </p:set>
                                    <p:anim calcmode="lin" valueType="num">
                                      <p:cBhvr>
                                        <p:cTn id="66" dur="500" fill="hold"/>
                                        <p:tgtEl>
                                          <p:spTgt spid="17"/>
                                        </p:tgtEl>
                                        <p:attrNameLst>
                                          <p:attrName>ppt_w</p:attrName>
                                        </p:attrNameLst>
                                      </p:cBhvr>
                                      <p:tavLst>
                                        <p:tav tm="0">
                                          <p:val>
                                            <p:fltVal val="0"/>
                                          </p:val>
                                        </p:tav>
                                        <p:tav tm="100000">
                                          <p:val>
                                            <p:strVal val="#ppt_w"/>
                                          </p:val>
                                        </p:tav>
                                      </p:tavLst>
                                    </p:anim>
                                    <p:anim calcmode="lin" valueType="num">
                                      <p:cBhvr>
                                        <p:cTn id="67" dur="500" fill="hold"/>
                                        <p:tgtEl>
                                          <p:spTgt spid="17"/>
                                        </p:tgtEl>
                                        <p:attrNameLst>
                                          <p:attrName>ppt_h</p:attrName>
                                        </p:attrNameLst>
                                      </p:cBhvr>
                                      <p:tavLst>
                                        <p:tav tm="0">
                                          <p:val>
                                            <p:fltVal val="0"/>
                                          </p:val>
                                        </p:tav>
                                        <p:tav tm="100000">
                                          <p:val>
                                            <p:strVal val="#ppt_h"/>
                                          </p:val>
                                        </p:tav>
                                      </p:tavLst>
                                    </p:anim>
                                    <p:anim calcmode="lin" valueType="num">
                                      <p:cBhvr>
                                        <p:cTn id="68" dur="500" fill="hold"/>
                                        <p:tgtEl>
                                          <p:spTgt spid="17"/>
                                        </p:tgtEl>
                                        <p:attrNameLst>
                                          <p:attrName>style.rotation</p:attrName>
                                        </p:attrNameLst>
                                      </p:cBhvr>
                                      <p:tavLst>
                                        <p:tav tm="0">
                                          <p:val>
                                            <p:fltVal val="360"/>
                                          </p:val>
                                        </p:tav>
                                        <p:tav tm="100000">
                                          <p:val>
                                            <p:fltVal val="0"/>
                                          </p:val>
                                        </p:tav>
                                      </p:tavLst>
                                    </p:anim>
                                    <p:animEffect transition="in" filter="fade">
                                      <p:cBhvr>
                                        <p:cTn id="69" dur="500"/>
                                        <p:tgtEl>
                                          <p:spTgt spid="17"/>
                                        </p:tgtEl>
                                      </p:cBhvr>
                                    </p:animEffect>
                                  </p:childTnLst>
                                </p:cTn>
                              </p:par>
                              <p:par>
                                <p:cTn id="70" presetID="49" presetClass="entr" presetSubtype="0" decel="100000"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 calcmode="lin" valueType="num">
                                      <p:cBhvr>
                                        <p:cTn id="74" dur="500" fill="hold"/>
                                        <p:tgtEl>
                                          <p:spTgt spid="19"/>
                                        </p:tgtEl>
                                        <p:attrNameLst>
                                          <p:attrName>style.rotation</p:attrName>
                                        </p:attrNameLst>
                                      </p:cBhvr>
                                      <p:tavLst>
                                        <p:tav tm="0">
                                          <p:val>
                                            <p:fltVal val="360"/>
                                          </p:val>
                                        </p:tav>
                                        <p:tav tm="100000">
                                          <p:val>
                                            <p:fltVal val="0"/>
                                          </p:val>
                                        </p:tav>
                                      </p:tavLst>
                                    </p:anim>
                                    <p:animEffect transition="in" filter="fade">
                                      <p:cBhvr>
                                        <p:cTn id="75" dur="500"/>
                                        <p:tgtEl>
                                          <p:spTgt spid="19"/>
                                        </p:tgtEl>
                                      </p:cBhvr>
                                    </p:animEffect>
                                  </p:childTnLst>
                                </p:cTn>
                              </p:par>
                              <p:par>
                                <p:cTn id="76" presetID="49" presetClass="entr" presetSubtype="0" decel="100000" fill="hold" nodeType="withEffect">
                                  <p:stCondLst>
                                    <p:cond delay="0"/>
                                  </p:stCondLst>
                                  <p:childTnLst>
                                    <p:set>
                                      <p:cBhvr>
                                        <p:cTn id="77" dur="1" fill="hold">
                                          <p:stCondLst>
                                            <p:cond delay="0"/>
                                          </p:stCondLst>
                                        </p:cTn>
                                        <p:tgtEl>
                                          <p:spTgt spid="22"/>
                                        </p:tgtEl>
                                        <p:attrNameLst>
                                          <p:attrName>style.visibility</p:attrName>
                                        </p:attrNameLst>
                                      </p:cBhvr>
                                      <p:to>
                                        <p:strVal val="visible"/>
                                      </p:to>
                                    </p:set>
                                    <p:anim calcmode="lin" valueType="num">
                                      <p:cBhvr>
                                        <p:cTn id="78" dur="500" fill="hold"/>
                                        <p:tgtEl>
                                          <p:spTgt spid="22"/>
                                        </p:tgtEl>
                                        <p:attrNameLst>
                                          <p:attrName>ppt_w</p:attrName>
                                        </p:attrNameLst>
                                      </p:cBhvr>
                                      <p:tavLst>
                                        <p:tav tm="0">
                                          <p:val>
                                            <p:fltVal val="0"/>
                                          </p:val>
                                        </p:tav>
                                        <p:tav tm="100000">
                                          <p:val>
                                            <p:strVal val="#ppt_w"/>
                                          </p:val>
                                        </p:tav>
                                      </p:tavLst>
                                    </p:anim>
                                    <p:anim calcmode="lin" valueType="num">
                                      <p:cBhvr>
                                        <p:cTn id="79" dur="500" fill="hold"/>
                                        <p:tgtEl>
                                          <p:spTgt spid="22"/>
                                        </p:tgtEl>
                                        <p:attrNameLst>
                                          <p:attrName>ppt_h</p:attrName>
                                        </p:attrNameLst>
                                      </p:cBhvr>
                                      <p:tavLst>
                                        <p:tav tm="0">
                                          <p:val>
                                            <p:fltVal val="0"/>
                                          </p:val>
                                        </p:tav>
                                        <p:tav tm="100000">
                                          <p:val>
                                            <p:strVal val="#ppt_h"/>
                                          </p:val>
                                        </p:tav>
                                      </p:tavLst>
                                    </p:anim>
                                    <p:anim calcmode="lin" valueType="num">
                                      <p:cBhvr>
                                        <p:cTn id="80" dur="500" fill="hold"/>
                                        <p:tgtEl>
                                          <p:spTgt spid="22"/>
                                        </p:tgtEl>
                                        <p:attrNameLst>
                                          <p:attrName>style.rotation</p:attrName>
                                        </p:attrNameLst>
                                      </p:cBhvr>
                                      <p:tavLst>
                                        <p:tav tm="0">
                                          <p:val>
                                            <p:fltVal val="360"/>
                                          </p:val>
                                        </p:tav>
                                        <p:tav tm="100000">
                                          <p:val>
                                            <p:fltVal val="0"/>
                                          </p:val>
                                        </p:tav>
                                      </p:tavLst>
                                    </p:anim>
                                    <p:animEffect transition="in" filter="fade">
                                      <p:cBhvr>
                                        <p:cTn id="81" dur="500"/>
                                        <p:tgtEl>
                                          <p:spTgt spid="22"/>
                                        </p:tgtEl>
                                      </p:cBhvr>
                                    </p:animEffect>
                                  </p:childTnLst>
                                </p:cTn>
                              </p:par>
                              <p:par>
                                <p:cTn id="82" presetID="49" presetClass="entr" presetSubtype="0" decel="100000" fill="hold" nodeType="withEffect">
                                  <p:stCondLst>
                                    <p:cond delay="0"/>
                                  </p:stCondLst>
                                  <p:childTnLst>
                                    <p:set>
                                      <p:cBhvr>
                                        <p:cTn id="83" dur="1" fill="hold">
                                          <p:stCondLst>
                                            <p:cond delay="0"/>
                                          </p:stCondLst>
                                        </p:cTn>
                                        <p:tgtEl>
                                          <p:spTgt spid="23"/>
                                        </p:tgtEl>
                                        <p:attrNameLst>
                                          <p:attrName>style.visibility</p:attrName>
                                        </p:attrNameLst>
                                      </p:cBhvr>
                                      <p:to>
                                        <p:strVal val="visible"/>
                                      </p:to>
                                    </p:set>
                                    <p:anim calcmode="lin" valueType="num">
                                      <p:cBhvr>
                                        <p:cTn id="84" dur="500" fill="hold"/>
                                        <p:tgtEl>
                                          <p:spTgt spid="23"/>
                                        </p:tgtEl>
                                        <p:attrNameLst>
                                          <p:attrName>ppt_w</p:attrName>
                                        </p:attrNameLst>
                                      </p:cBhvr>
                                      <p:tavLst>
                                        <p:tav tm="0">
                                          <p:val>
                                            <p:fltVal val="0"/>
                                          </p:val>
                                        </p:tav>
                                        <p:tav tm="100000">
                                          <p:val>
                                            <p:strVal val="#ppt_w"/>
                                          </p:val>
                                        </p:tav>
                                      </p:tavLst>
                                    </p:anim>
                                    <p:anim calcmode="lin" valueType="num">
                                      <p:cBhvr>
                                        <p:cTn id="85" dur="500" fill="hold"/>
                                        <p:tgtEl>
                                          <p:spTgt spid="23"/>
                                        </p:tgtEl>
                                        <p:attrNameLst>
                                          <p:attrName>ppt_h</p:attrName>
                                        </p:attrNameLst>
                                      </p:cBhvr>
                                      <p:tavLst>
                                        <p:tav tm="0">
                                          <p:val>
                                            <p:fltVal val="0"/>
                                          </p:val>
                                        </p:tav>
                                        <p:tav tm="100000">
                                          <p:val>
                                            <p:strVal val="#ppt_h"/>
                                          </p:val>
                                        </p:tav>
                                      </p:tavLst>
                                    </p:anim>
                                    <p:anim calcmode="lin" valueType="num">
                                      <p:cBhvr>
                                        <p:cTn id="86" dur="500" fill="hold"/>
                                        <p:tgtEl>
                                          <p:spTgt spid="23"/>
                                        </p:tgtEl>
                                        <p:attrNameLst>
                                          <p:attrName>style.rotation</p:attrName>
                                        </p:attrNameLst>
                                      </p:cBhvr>
                                      <p:tavLst>
                                        <p:tav tm="0">
                                          <p:val>
                                            <p:fltVal val="360"/>
                                          </p:val>
                                        </p:tav>
                                        <p:tav tm="100000">
                                          <p:val>
                                            <p:fltVal val="0"/>
                                          </p:val>
                                        </p:tav>
                                      </p:tavLst>
                                    </p:anim>
                                    <p:animEffect transition="in" filter="fade">
                                      <p:cBhvr>
                                        <p:cTn id="87" dur="500"/>
                                        <p:tgtEl>
                                          <p:spTgt spid="23"/>
                                        </p:tgtEl>
                                      </p:cBhvr>
                                    </p:animEffect>
                                  </p:childTnLst>
                                </p:cTn>
                              </p:par>
                              <p:par>
                                <p:cTn id="88" presetID="49" presetClass="entr" presetSubtype="0" decel="100000" fill="hold" nodeType="withEffect">
                                  <p:stCondLst>
                                    <p:cond delay="0"/>
                                  </p:stCondLst>
                                  <p:childTnLst>
                                    <p:set>
                                      <p:cBhvr>
                                        <p:cTn id="89" dur="1" fill="hold">
                                          <p:stCondLst>
                                            <p:cond delay="0"/>
                                          </p:stCondLst>
                                        </p:cTn>
                                        <p:tgtEl>
                                          <p:spTgt spid="25"/>
                                        </p:tgtEl>
                                        <p:attrNameLst>
                                          <p:attrName>style.visibility</p:attrName>
                                        </p:attrNameLst>
                                      </p:cBhvr>
                                      <p:to>
                                        <p:strVal val="visible"/>
                                      </p:to>
                                    </p:set>
                                    <p:anim calcmode="lin" valueType="num">
                                      <p:cBhvr>
                                        <p:cTn id="90" dur="500" fill="hold"/>
                                        <p:tgtEl>
                                          <p:spTgt spid="25"/>
                                        </p:tgtEl>
                                        <p:attrNameLst>
                                          <p:attrName>ppt_w</p:attrName>
                                        </p:attrNameLst>
                                      </p:cBhvr>
                                      <p:tavLst>
                                        <p:tav tm="0">
                                          <p:val>
                                            <p:fltVal val="0"/>
                                          </p:val>
                                        </p:tav>
                                        <p:tav tm="100000">
                                          <p:val>
                                            <p:strVal val="#ppt_w"/>
                                          </p:val>
                                        </p:tav>
                                      </p:tavLst>
                                    </p:anim>
                                    <p:anim calcmode="lin" valueType="num">
                                      <p:cBhvr>
                                        <p:cTn id="91" dur="500" fill="hold"/>
                                        <p:tgtEl>
                                          <p:spTgt spid="25"/>
                                        </p:tgtEl>
                                        <p:attrNameLst>
                                          <p:attrName>ppt_h</p:attrName>
                                        </p:attrNameLst>
                                      </p:cBhvr>
                                      <p:tavLst>
                                        <p:tav tm="0">
                                          <p:val>
                                            <p:fltVal val="0"/>
                                          </p:val>
                                        </p:tav>
                                        <p:tav tm="100000">
                                          <p:val>
                                            <p:strVal val="#ppt_h"/>
                                          </p:val>
                                        </p:tav>
                                      </p:tavLst>
                                    </p:anim>
                                    <p:anim calcmode="lin" valueType="num">
                                      <p:cBhvr>
                                        <p:cTn id="92" dur="500" fill="hold"/>
                                        <p:tgtEl>
                                          <p:spTgt spid="25"/>
                                        </p:tgtEl>
                                        <p:attrNameLst>
                                          <p:attrName>style.rotation</p:attrName>
                                        </p:attrNameLst>
                                      </p:cBhvr>
                                      <p:tavLst>
                                        <p:tav tm="0">
                                          <p:val>
                                            <p:fltVal val="360"/>
                                          </p:val>
                                        </p:tav>
                                        <p:tav tm="100000">
                                          <p:val>
                                            <p:fltVal val="0"/>
                                          </p:val>
                                        </p:tav>
                                      </p:tavLst>
                                    </p:anim>
                                    <p:animEffect transition="in" filter="fade">
                                      <p:cBhvr>
                                        <p:cTn id="93" dur="500"/>
                                        <p:tgtEl>
                                          <p:spTgt spid="25"/>
                                        </p:tgtEl>
                                      </p:cBhvr>
                                    </p:animEffect>
                                  </p:childTnLst>
                                </p:cTn>
                              </p:par>
                              <p:par>
                                <p:cTn id="94" presetID="49" presetClass="entr" presetSubtype="0" decel="100000" fill="hold" nodeType="withEffect">
                                  <p:stCondLst>
                                    <p:cond delay="0"/>
                                  </p:stCondLst>
                                  <p:childTnLst>
                                    <p:set>
                                      <p:cBhvr>
                                        <p:cTn id="95" dur="1" fill="hold">
                                          <p:stCondLst>
                                            <p:cond delay="0"/>
                                          </p:stCondLst>
                                        </p:cTn>
                                        <p:tgtEl>
                                          <p:spTgt spid="26"/>
                                        </p:tgtEl>
                                        <p:attrNameLst>
                                          <p:attrName>style.visibility</p:attrName>
                                        </p:attrNameLst>
                                      </p:cBhvr>
                                      <p:to>
                                        <p:strVal val="visible"/>
                                      </p:to>
                                    </p:set>
                                    <p:anim calcmode="lin" valueType="num">
                                      <p:cBhvr>
                                        <p:cTn id="96" dur="500" fill="hold"/>
                                        <p:tgtEl>
                                          <p:spTgt spid="26"/>
                                        </p:tgtEl>
                                        <p:attrNameLst>
                                          <p:attrName>ppt_w</p:attrName>
                                        </p:attrNameLst>
                                      </p:cBhvr>
                                      <p:tavLst>
                                        <p:tav tm="0">
                                          <p:val>
                                            <p:fltVal val="0"/>
                                          </p:val>
                                        </p:tav>
                                        <p:tav tm="100000">
                                          <p:val>
                                            <p:strVal val="#ppt_w"/>
                                          </p:val>
                                        </p:tav>
                                      </p:tavLst>
                                    </p:anim>
                                    <p:anim calcmode="lin" valueType="num">
                                      <p:cBhvr>
                                        <p:cTn id="97" dur="500" fill="hold"/>
                                        <p:tgtEl>
                                          <p:spTgt spid="26"/>
                                        </p:tgtEl>
                                        <p:attrNameLst>
                                          <p:attrName>ppt_h</p:attrName>
                                        </p:attrNameLst>
                                      </p:cBhvr>
                                      <p:tavLst>
                                        <p:tav tm="0">
                                          <p:val>
                                            <p:fltVal val="0"/>
                                          </p:val>
                                        </p:tav>
                                        <p:tav tm="100000">
                                          <p:val>
                                            <p:strVal val="#ppt_h"/>
                                          </p:val>
                                        </p:tav>
                                      </p:tavLst>
                                    </p:anim>
                                    <p:anim calcmode="lin" valueType="num">
                                      <p:cBhvr>
                                        <p:cTn id="98" dur="500" fill="hold"/>
                                        <p:tgtEl>
                                          <p:spTgt spid="26"/>
                                        </p:tgtEl>
                                        <p:attrNameLst>
                                          <p:attrName>style.rotation</p:attrName>
                                        </p:attrNameLst>
                                      </p:cBhvr>
                                      <p:tavLst>
                                        <p:tav tm="0">
                                          <p:val>
                                            <p:fltVal val="360"/>
                                          </p:val>
                                        </p:tav>
                                        <p:tav tm="100000">
                                          <p:val>
                                            <p:fltVal val="0"/>
                                          </p:val>
                                        </p:tav>
                                      </p:tavLst>
                                    </p:anim>
                                    <p:animEffect transition="in" filter="fade">
                                      <p:cBhvr>
                                        <p:cTn id="99" dur="500"/>
                                        <p:tgtEl>
                                          <p:spTgt spid="26"/>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2" presetClass="entr" presetSubtype="4" fill="hold" grpId="0" nodeType="clickEffect">
                                  <p:stCondLst>
                                    <p:cond delay="0"/>
                                  </p:stCondLst>
                                  <p:childTnLst>
                                    <p:set>
                                      <p:cBhvr>
                                        <p:cTn id="103" dur="1" fill="hold">
                                          <p:stCondLst>
                                            <p:cond delay="0"/>
                                          </p:stCondLst>
                                        </p:cTn>
                                        <p:tgtEl>
                                          <p:spTgt spid="27"/>
                                        </p:tgtEl>
                                        <p:attrNameLst>
                                          <p:attrName>style.visibility</p:attrName>
                                        </p:attrNameLst>
                                      </p:cBhvr>
                                      <p:to>
                                        <p:strVal val="visible"/>
                                      </p:to>
                                    </p:set>
                                    <p:animEffect transition="in" filter="slide(fromBottom)">
                                      <p:cBhvr>
                                        <p:cTn id="10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animBg="1"/>
      <p:bldP spid="16" grpId="0" animBg="1"/>
      <p:bldP spid="24"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B08D6FD4-D313-444A-9315-E04BD27AD3A8}"/>
              </a:ext>
            </a:extLst>
          </p:cNvPr>
          <p:cNvSpPr>
            <a:spLocks noGrp="1" noChangeArrowheads="1"/>
          </p:cNvSpPr>
          <p:nvPr>
            <p:ph type="title"/>
          </p:nvPr>
        </p:nvSpPr>
        <p:spPr/>
        <p:txBody>
          <a:bodyPr/>
          <a:lstStyle/>
          <a:p>
            <a:pPr eaLnBrk="1" hangingPunct="1">
              <a:defRPr/>
            </a:pPr>
            <a:r>
              <a:rPr lang="en-US">
                <a:ea typeface="+mj-ea"/>
              </a:rPr>
              <a:t>Thesis Continuum</a:t>
            </a:r>
          </a:p>
        </p:txBody>
      </p:sp>
      <p:sp>
        <p:nvSpPr>
          <p:cNvPr id="8195" name="Rectangle 3">
            <a:extLst>
              <a:ext uri="{FF2B5EF4-FFF2-40B4-BE49-F238E27FC236}">
                <a16:creationId xmlns:a16="http://schemas.microsoft.com/office/drawing/2014/main" id="{F3374C22-CA91-8449-BEA4-B637BB99893D}"/>
              </a:ext>
            </a:extLst>
          </p:cNvPr>
          <p:cNvSpPr>
            <a:spLocks noGrp="1" noChangeArrowheads="1"/>
          </p:cNvSpPr>
          <p:nvPr>
            <p:ph type="body" idx="1"/>
          </p:nvPr>
        </p:nvSpPr>
        <p:spPr>
          <a:xfrm>
            <a:off x="457200" y="1371600"/>
            <a:ext cx="8229600" cy="5181600"/>
          </a:xfrm>
        </p:spPr>
        <p:txBody>
          <a:bodyPr/>
          <a:lstStyle/>
          <a:p>
            <a:pPr eaLnBrk="1" hangingPunct="1">
              <a:lnSpc>
                <a:spcPct val="80000"/>
              </a:lnSpc>
              <a:defRPr/>
            </a:pPr>
            <a:r>
              <a:rPr lang="en-US" sz="2800" dirty="0">
                <a:ea typeface="+mn-ea"/>
              </a:rPr>
              <a:t>Most good questions allow for a range of possible answers. </a:t>
            </a:r>
          </a:p>
          <a:p>
            <a:pPr eaLnBrk="1" hangingPunct="1">
              <a:lnSpc>
                <a:spcPct val="80000"/>
              </a:lnSpc>
              <a:defRPr/>
            </a:pPr>
            <a:r>
              <a:rPr lang="en-US" sz="2800" dirty="0">
                <a:ea typeface="+mn-ea"/>
              </a:rPr>
              <a:t>A </a:t>
            </a:r>
            <a:r>
              <a:rPr lang="en-US" sz="2800" u="sng" dirty="0">
                <a:ea typeface="+mn-ea"/>
              </a:rPr>
              <a:t>continuum</a:t>
            </a:r>
            <a:r>
              <a:rPr lang="en-US" sz="2800" dirty="0">
                <a:ea typeface="+mn-ea"/>
              </a:rPr>
              <a:t> exists and students can generally feel free to choose a response along that continuum. </a:t>
            </a:r>
          </a:p>
          <a:p>
            <a:pPr eaLnBrk="1" hangingPunct="1">
              <a:lnSpc>
                <a:spcPct val="80000"/>
              </a:lnSpc>
              <a:defRPr/>
            </a:pPr>
            <a:r>
              <a:rPr lang="en-US" sz="2800" dirty="0">
                <a:ea typeface="+mn-ea"/>
              </a:rPr>
              <a:t>Students should avoid crafting an extreme response at either end of the continuum. </a:t>
            </a:r>
          </a:p>
          <a:p>
            <a:pPr eaLnBrk="1" hangingPunct="1">
              <a:lnSpc>
                <a:spcPct val="80000"/>
              </a:lnSpc>
              <a:defRPr/>
            </a:pPr>
            <a:r>
              <a:rPr lang="en-US" sz="2800" dirty="0">
                <a:ea typeface="+mn-ea"/>
              </a:rPr>
              <a:t>Most questions require a response that is not black or white but instead some </a:t>
            </a:r>
            <a:r>
              <a:rPr lang="en-US" sz="2800" u="sng" dirty="0">
                <a:ea typeface="+mn-ea"/>
              </a:rPr>
              <a:t>shade of gray</a:t>
            </a:r>
            <a:r>
              <a:rPr lang="en-US" sz="2800" dirty="0">
                <a:ea typeface="+mn-ea"/>
              </a:rPr>
              <a:t>. That does not mean, however, that students should attempt to respond in the exact middle of the continuum. Such an attempt usually results in a failure to articulate a clear position.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wipe(left)">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wipe(left)">
                                      <p:cBhvr>
                                        <p:cTn id="17" dur="500"/>
                                        <p:tgtEl>
                                          <p:spTgt spid="81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wipe(left)">
                                      <p:cBhvr>
                                        <p:cTn id="22"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4">
            <a:extLst>
              <a:ext uri="{FF2B5EF4-FFF2-40B4-BE49-F238E27FC236}">
                <a16:creationId xmlns:a16="http://schemas.microsoft.com/office/drawing/2014/main" id="{164C8236-18A1-404D-A50D-CD1D39F66301}"/>
              </a:ext>
            </a:extLst>
          </p:cNvPr>
          <p:cNvSpPr>
            <a:spLocks noChangeArrowheads="1"/>
          </p:cNvSpPr>
          <p:nvPr/>
        </p:nvSpPr>
        <p:spPr bwMode="auto">
          <a:xfrm>
            <a:off x="457200" y="2895600"/>
            <a:ext cx="8229600" cy="762000"/>
          </a:xfrm>
          <a:prstGeom prst="leftRightArrow">
            <a:avLst>
              <a:gd name="adj1" fmla="val 31250"/>
              <a:gd name="adj2" fmla="val 34900"/>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ahoma" panose="020B0604030504040204" pitchFamily="34" charset="0"/>
                <a:ea typeface="ＭＳ Ｐゴシック" panose="020B0600070205080204" pitchFamily="34" charset="-128"/>
              </a:defRPr>
            </a:lvl1pPr>
            <a:lvl2pPr marL="37931725" indent="-37474525">
              <a:defRPr sz="2400">
                <a:solidFill>
                  <a:schemeClr val="tx1"/>
                </a:solidFill>
                <a:latin typeface="Tahoma" panose="020B0604030504040204" pitchFamily="34" charset="0"/>
                <a:ea typeface="ＭＳ Ｐゴシック" panose="020B0600070205080204" pitchFamily="34" charset="-128"/>
              </a:defRPr>
            </a:lvl2pPr>
            <a:lvl3pPr>
              <a:defRPr sz="2400">
                <a:solidFill>
                  <a:schemeClr val="tx1"/>
                </a:solidFill>
                <a:latin typeface="Tahoma" panose="020B0604030504040204" pitchFamily="34" charset="0"/>
                <a:ea typeface="ＭＳ Ｐゴシック" panose="020B0600070205080204" pitchFamily="34" charset="-128"/>
              </a:defRPr>
            </a:lvl3pPr>
            <a:lvl4pPr>
              <a:defRPr sz="2400">
                <a:solidFill>
                  <a:schemeClr val="tx1"/>
                </a:solidFill>
                <a:latin typeface="Tahoma" panose="020B0604030504040204" pitchFamily="34" charset="0"/>
                <a:ea typeface="ＭＳ Ｐゴシック" panose="020B0600070205080204" pitchFamily="34" charset="-128"/>
              </a:defRPr>
            </a:lvl4pPr>
            <a:lvl5pPr>
              <a:defRPr sz="2400">
                <a:solidFill>
                  <a:schemeClr val="tx1"/>
                </a:solidFill>
                <a:latin typeface="Tahom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endParaRPr lang="en-US" altLang="en-US" sz="1800"/>
          </a:p>
        </p:txBody>
      </p:sp>
      <p:sp>
        <p:nvSpPr>
          <p:cNvPr id="21507" name="WordArt 5">
            <a:extLst>
              <a:ext uri="{FF2B5EF4-FFF2-40B4-BE49-F238E27FC236}">
                <a16:creationId xmlns:a16="http://schemas.microsoft.com/office/drawing/2014/main" id="{249457E3-E82A-6349-A26D-2F10A1DD2E23}"/>
              </a:ext>
            </a:extLst>
          </p:cNvPr>
          <p:cNvSpPr>
            <a:spLocks noChangeArrowheads="1" noChangeShapeType="1" noTextEdit="1"/>
          </p:cNvSpPr>
          <p:nvPr/>
        </p:nvSpPr>
        <p:spPr bwMode="auto">
          <a:xfrm>
            <a:off x="2362200" y="304800"/>
            <a:ext cx="448627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604020202020204" pitchFamily="34" charset="0"/>
                <a:cs typeface="Arial Black" panose="020B0604020202020204" pitchFamily="34" charset="0"/>
              </a:rPr>
              <a:t>Thesis Continuum</a:t>
            </a:r>
          </a:p>
        </p:txBody>
      </p:sp>
      <p:pic>
        <p:nvPicPr>
          <p:cNvPr id="9224" name="Picture 8" descr="kid_clipart_boy">
            <a:extLst>
              <a:ext uri="{FF2B5EF4-FFF2-40B4-BE49-F238E27FC236}">
                <a16:creationId xmlns:a16="http://schemas.microsoft.com/office/drawing/2014/main" id="{64402ADA-E546-B844-A224-556D5F9DCD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657600"/>
            <a:ext cx="1619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AutoShape 9">
            <a:extLst>
              <a:ext uri="{FF2B5EF4-FFF2-40B4-BE49-F238E27FC236}">
                <a16:creationId xmlns:a16="http://schemas.microsoft.com/office/drawing/2014/main" id="{950A60E8-CE73-EF4E-BFE4-C494543727A9}"/>
              </a:ext>
            </a:extLst>
          </p:cNvPr>
          <p:cNvSpPr>
            <a:spLocks noChangeArrowheads="1"/>
          </p:cNvSpPr>
          <p:nvPr/>
        </p:nvSpPr>
        <p:spPr bwMode="auto">
          <a:xfrm>
            <a:off x="228600" y="1600200"/>
            <a:ext cx="1676400" cy="1143000"/>
          </a:xfrm>
          <a:prstGeom prst="wedgeRoundRectCallout">
            <a:avLst>
              <a:gd name="adj1" fmla="val -56796"/>
              <a:gd name="adj2" fmla="val 126944"/>
              <a:gd name="adj3" fmla="val 16667"/>
            </a:avLst>
          </a:prstGeom>
          <a:solidFill>
            <a:schemeClr val="tx2"/>
          </a:solidFill>
          <a:ln w="9525">
            <a:solidFill>
              <a:schemeClr val="tx1"/>
            </a:solidFill>
            <a:miter lim="800000"/>
            <a:headEnd/>
            <a:tailEnd/>
          </a:ln>
        </p:spPr>
        <p:txBody>
          <a:bodyPr/>
          <a:lstStyle>
            <a:lvl1pPr>
              <a:defRPr sz="2400">
                <a:solidFill>
                  <a:schemeClr val="tx1"/>
                </a:solidFill>
                <a:latin typeface="Tahoma" panose="020B0604030504040204" pitchFamily="34" charset="0"/>
                <a:ea typeface="ＭＳ Ｐゴシック" panose="020B0600070205080204" pitchFamily="34" charset="-128"/>
              </a:defRPr>
            </a:lvl1pPr>
            <a:lvl2pPr marL="37931725" indent="-37474525">
              <a:defRPr sz="2400">
                <a:solidFill>
                  <a:schemeClr val="tx1"/>
                </a:solidFill>
                <a:latin typeface="Tahoma" panose="020B0604030504040204" pitchFamily="34" charset="0"/>
                <a:ea typeface="ＭＳ Ｐゴシック" panose="020B0600070205080204" pitchFamily="34" charset="-128"/>
              </a:defRPr>
            </a:lvl2pPr>
            <a:lvl3pPr>
              <a:defRPr sz="2400">
                <a:solidFill>
                  <a:schemeClr val="tx1"/>
                </a:solidFill>
                <a:latin typeface="Tahoma" panose="020B0604030504040204" pitchFamily="34" charset="0"/>
                <a:ea typeface="ＭＳ Ｐゴシック" panose="020B0600070205080204" pitchFamily="34" charset="-128"/>
              </a:defRPr>
            </a:lvl3pPr>
            <a:lvl4pPr>
              <a:defRPr sz="2400">
                <a:solidFill>
                  <a:schemeClr val="tx1"/>
                </a:solidFill>
                <a:latin typeface="Tahoma" panose="020B0604030504040204" pitchFamily="34" charset="0"/>
                <a:ea typeface="ＭＳ Ｐゴシック" panose="020B0600070205080204" pitchFamily="34" charset="-128"/>
              </a:defRPr>
            </a:lvl4pPr>
            <a:lvl5pPr>
              <a:defRPr sz="2400">
                <a:solidFill>
                  <a:schemeClr val="tx1"/>
                </a:solidFill>
                <a:latin typeface="Tahom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a:r>
              <a:rPr lang="en-US" altLang="en-US" sz="1800" b="1">
                <a:solidFill>
                  <a:schemeClr val="accent2"/>
                </a:solidFill>
              </a:rPr>
              <a:t>I’m extremely pro!</a:t>
            </a:r>
          </a:p>
        </p:txBody>
      </p:sp>
      <p:pic>
        <p:nvPicPr>
          <p:cNvPr id="9227" name="Picture 11" descr="student_clipart_girl">
            <a:extLst>
              <a:ext uri="{FF2B5EF4-FFF2-40B4-BE49-F238E27FC236}">
                <a16:creationId xmlns:a16="http://schemas.microsoft.com/office/drawing/2014/main" id="{8A9D0F88-0CFC-D749-9145-1209E4E41C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3581400"/>
            <a:ext cx="9525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AutoShape 12">
            <a:extLst>
              <a:ext uri="{FF2B5EF4-FFF2-40B4-BE49-F238E27FC236}">
                <a16:creationId xmlns:a16="http://schemas.microsoft.com/office/drawing/2014/main" id="{C4E130E2-1331-964D-9502-676C2AC0DD67}"/>
              </a:ext>
            </a:extLst>
          </p:cNvPr>
          <p:cNvSpPr>
            <a:spLocks noChangeArrowheads="1"/>
          </p:cNvSpPr>
          <p:nvPr/>
        </p:nvSpPr>
        <p:spPr bwMode="auto">
          <a:xfrm>
            <a:off x="7086600" y="1524000"/>
            <a:ext cx="2057400" cy="1524000"/>
          </a:xfrm>
          <a:prstGeom prst="wedgeEllipseCallout">
            <a:avLst>
              <a:gd name="adj1" fmla="val 4861"/>
              <a:gd name="adj2" fmla="val 70000"/>
            </a:avLst>
          </a:prstGeom>
          <a:solidFill>
            <a:schemeClr val="tx2"/>
          </a:solidFill>
          <a:ln w="9525">
            <a:solidFill>
              <a:schemeClr val="tx1"/>
            </a:solidFill>
            <a:miter lim="800000"/>
            <a:headEnd/>
            <a:tailEnd/>
          </a:ln>
        </p:spPr>
        <p:txBody>
          <a:bodyPr/>
          <a:lstStyle>
            <a:lvl1pPr>
              <a:defRPr sz="2400">
                <a:solidFill>
                  <a:schemeClr val="tx1"/>
                </a:solidFill>
                <a:latin typeface="Tahoma" panose="020B0604030504040204" pitchFamily="34" charset="0"/>
                <a:ea typeface="ＭＳ Ｐゴシック" panose="020B0600070205080204" pitchFamily="34" charset="-128"/>
              </a:defRPr>
            </a:lvl1pPr>
            <a:lvl2pPr marL="37931725" indent="-37474525">
              <a:defRPr sz="2400">
                <a:solidFill>
                  <a:schemeClr val="tx1"/>
                </a:solidFill>
                <a:latin typeface="Tahoma" panose="020B0604030504040204" pitchFamily="34" charset="0"/>
                <a:ea typeface="ＭＳ Ｐゴシック" panose="020B0600070205080204" pitchFamily="34" charset="-128"/>
              </a:defRPr>
            </a:lvl2pPr>
            <a:lvl3pPr>
              <a:defRPr sz="2400">
                <a:solidFill>
                  <a:schemeClr val="tx1"/>
                </a:solidFill>
                <a:latin typeface="Tahoma" panose="020B0604030504040204" pitchFamily="34" charset="0"/>
                <a:ea typeface="ＭＳ Ｐゴシック" panose="020B0600070205080204" pitchFamily="34" charset="-128"/>
              </a:defRPr>
            </a:lvl3pPr>
            <a:lvl4pPr>
              <a:defRPr sz="2400">
                <a:solidFill>
                  <a:schemeClr val="tx1"/>
                </a:solidFill>
                <a:latin typeface="Tahoma" panose="020B0604030504040204" pitchFamily="34" charset="0"/>
                <a:ea typeface="ＭＳ Ｐゴシック" panose="020B0600070205080204" pitchFamily="34" charset="-128"/>
              </a:defRPr>
            </a:lvl4pPr>
            <a:lvl5pPr>
              <a:defRPr sz="2400">
                <a:solidFill>
                  <a:schemeClr val="tx1"/>
                </a:solidFill>
                <a:latin typeface="Tahom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a:r>
              <a:rPr lang="en-US" altLang="en-US" sz="1800" b="1">
                <a:solidFill>
                  <a:schemeClr val="accent2"/>
                </a:solidFill>
              </a:rPr>
              <a:t>I’m extremely con!</a:t>
            </a:r>
          </a:p>
        </p:txBody>
      </p:sp>
      <p:pic>
        <p:nvPicPr>
          <p:cNvPr id="9230" name="Picture 14" descr="capt">
            <a:extLst>
              <a:ext uri="{FF2B5EF4-FFF2-40B4-BE49-F238E27FC236}">
                <a16:creationId xmlns:a16="http://schemas.microsoft.com/office/drawing/2014/main" id="{DAF0B6EA-E8B0-0D4A-B1A2-259C8C83B0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3505200"/>
            <a:ext cx="2262188"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3" name="AutoShape 15">
            <a:extLst>
              <a:ext uri="{FF2B5EF4-FFF2-40B4-BE49-F238E27FC236}">
                <a16:creationId xmlns:a16="http://schemas.microsoft.com/office/drawing/2014/main" id="{2163DECE-DA54-AD41-8EB6-CB293C6348C0}"/>
              </a:ext>
            </a:extLst>
          </p:cNvPr>
          <p:cNvSpPr>
            <a:spLocks noChangeArrowheads="1"/>
          </p:cNvSpPr>
          <p:nvPr/>
        </p:nvSpPr>
        <p:spPr bwMode="auto">
          <a:xfrm>
            <a:off x="3810000" y="1143000"/>
            <a:ext cx="2286000" cy="1600200"/>
          </a:xfrm>
          <a:prstGeom prst="cloudCallout">
            <a:avLst>
              <a:gd name="adj1" fmla="val -14931"/>
              <a:gd name="adj2" fmla="val 99009"/>
            </a:avLst>
          </a:prstGeom>
          <a:solidFill>
            <a:schemeClr val="folHlink"/>
          </a:solidFill>
          <a:ln w="9525">
            <a:solidFill>
              <a:schemeClr val="tx1"/>
            </a:solidFill>
            <a:round/>
            <a:headEnd/>
            <a:tailEnd/>
          </a:ln>
        </p:spPr>
        <p:txBody>
          <a:bodyPr/>
          <a:lstStyle>
            <a:lvl1pPr>
              <a:defRPr sz="2400">
                <a:solidFill>
                  <a:schemeClr val="tx1"/>
                </a:solidFill>
                <a:latin typeface="Tahoma" panose="020B0604030504040204" pitchFamily="34" charset="0"/>
                <a:ea typeface="ＭＳ Ｐゴシック" panose="020B0600070205080204" pitchFamily="34" charset="-128"/>
              </a:defRPr>
            </a:lvl1pPr>
            <a:lvl2pPr marL="37931725" indent="-37474525">
              <a:defRPr sz="2400">
                <a:solidFill>
                  <a:schemeClr val="tx1"/>
                </a:solidFill>
                <a:latin typeface="Tahoma" panose="020B0604030504040204" pitchFamily="34" charset="0"/>
                <a:ea typeface="ＭＳ Ｐゴシック" panose="020B0600070205080204" pitchFamily="34" charset="-128"/>
              </a:defRPr>
            </a:lvl2pPr>
            <a:lvl3pPr>
              <a:defRPr sz="2400">
                <a:solidFill>
                  <a:schemeClr val="tx1"/>
                </a:solidFill>
                <a:latin typeface="Tahoma" panose="020B0604030504040204" pitchFamily="34" charset="0"/>
                <a:ea typeface="ＭＳ Ｐゴシック" panose="020B0600070205080204" pitchFamily="34" charset="-128"/>
              </a:defRPr>
            </a:lvl3pPr>
            <a:lvl4pPr>
              <a:defRPr sz="2400">
                <a:solidFill>
                  <a:schemeClr val="tx1"/>
                </a:solidFill>
                <a:latin typeface="Tahoma" panose="020B0604030504040204" pitchFamily="34" charset="0"/>
                <a:ea typeface="ＭＳ Ｐゴシック" panose="020B0600070205080204" pitchFamily="34" charset="-128"/>
              </a:defRPr>
            </a:lvl4pPr>
            <a:lvl5pPr>
              <a:defRPr sz="2400">
                <a:solidFill>
                  <a:schemeClr val="tx1"/>
                </a:solidFill>
                <a:latin typeface="Tahoma" panose="020B060403050404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a:r>
              <a:rPr lang="en-US" altLang="en-US" sz="1800" b="1">
                <a:solidFill>
                  <a:schemeClr val="accent1"/>
                </a:solidFill>
              </a:rPr>
              <a:t>I don’t know what’s going on…</a:t>
            </a:r>
          </a:p>
        </p:txBody>
      </p:sp>
      <p:sp>
        <p:nvSpPr>
          <p:cNvPr id="9232" name="AutoShape 16">
            <a:extLst>
              <a:ext uri="{FF2B5EF4-FFF2-40B4-BE49-F238E27FC236}">
                <a16:creationId xmlns:a16="http://schemas.microsoft.com/office/drawing/2014/main" id="{0AD2CBEE-EE08-5843-9DE3-379ED97EEDEA}"/>
              </a:ext>
            </a:extLst>
          </p:cNvPr>
          <p:cNvSpPr>
            <a:spLocks noChangeArrowheads="1"/>
          </p:cNvSpPr>
          <p:nvPr/>
        </p:nvSpPr>
        <p:spPr bwMode="auto">
          <a:xfrm>
            <a:off x="2133600" y="2819400"/>
            <a:ext cx="762000" cy="685800"/>
          </a:xfrm>
          <a:prstGeom prst="star5">
            <a:avLst/>
          </a:prstGeom>
          <a:solidFill>
            <a:schemeClr val="hlink"/>
          </a:solidFill>
          <a:ln w="9525">
            <a:solidFill>
              <a:schemeClr val="tx1"/>
            </a:solidFill>
            <a:miter lim="800000"/>
            <a:headEnd/>
            <a:tailEnd/>
          </a:ln>
          <a:effectLst/>
        </p:spPr>
        <p:txBody>
          <a:bodyPr wrap="none" anchor="ctr"/>
          <a:lstStyle/>
          <a:p>
            <a:pPr>
              <a:defRPr/>
            </a:pPr>
            <a:endParaRPr lang="en-US">
              <a:ea typeface="+mn-ea"/>
            </a:endParaRPr>
          </a:p>
        </p:txBody>
      </p:sp>
      <p:sp>
        <p:nvSpPr>
          <p:cNvPr id="9233" name="AutoShape 17">
            <a:extLst>
              <a:ext uri="{FF2B5EF4-FFF2-40B4-BE49-F238E27FC236}">
                <a16:creationId xmlns:a16="http://schemas.microsoft.com/office/drawing/2014/main" id="{97CFFBD2-3D2B-B743-85E7-1D62348E8355}"/>
              </a:ext>
            </a:extLst>
          </p:cNvPr>
          <p:cNvSpPr>
            <a:spLocks noChangeArrowheads="1"/>
          </p:cNvSpPr>
          <p:nvPr/>
        </p:nvSpPr>
        <p:spPr bwMode="auto">
          <a:xfrm>
            <a:off x="6096000" y="2819400"/>
            <a:ext cx="762000" cy="685800"/>
          </a:xfrm>
          <a:prstGeom prst="star5">
            <a:avLst/>
          </a:prstGeom>
          <a:solidFill>
            <a:schemeClr val="hlink"/>
          </a:solidFill>
          <a:ln w="9525">
            <a:solidFill>
              <a:schemeClr val="tx1"/>
            </a:solidFill>
            <a:miter lim="800000"/>
            <a:headEnd/>
            <a:tailEnd/>
          </a:ln>
          <a:effectLst/>
        </p:spPr>
        <p:txBody>
          <a:bodyPr wrap="none" anchor="ctr"/>
          <a:lstStyle/>
          <a:p>
            <a:pPr>
              <a:defRPr/>
            </a:pPr>
            <a:endParaRPr lang="en-US">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9224"/>
                                        </p:tgtEl>
                                        <p:attrNameLst>
                                          <p:attrName>style.visibility</p:attrName>
                                        </p:attrNameLst>
                                      </p:cBhvr>
                                      <p:to>
                                        <p:strVal val="visible"/>
                                      </p:to>
                                    </p:set>
                                    <p:anim calcmode="lin" valueType="num">
                                      <p:cBhvr>
                                        <p:cTn id="7" dur="1000" fill="hold"/>
                                        <p:tgtEl>
                                          <p:spTgt spid="9224"/>
                                        </p:tgtEl>
                                        <p:attrNameLst>
                                          <p:attrName>ppt_w</p:attrName>
                                        </p:attrNameLst>
                                      </p:cBhvr>
                                      <p:tavLst>
                                        <p:tav tm="0">
                                          <p:val>
                                            <p:fltVal val="0"/>
                                          </p:val>
                                        </p:tav>
                                        <p:tav tm="100000">
                                          <p:val>
                                            <p:strVal val="#ppt_w"/>
                                          </p:val>
                                        </p:tav>
                                      </p:tavLst>
                                    </p:anim>
                                    <p:anim calcmode="lin" valueType="num">
                                      <p:cBhvr>
                                        <p:cTn id="8" dur="1000" fill="hold"/>
                                        <p:tgtEl>
                                          <p:spTgt spid="9224"/>
                                        </p:tgtEl>
                                        <p:attrNameLst>
                                          <p:attrName>ppt_h</p:attrName>
                                        </p:attrNameLst>
                                      </p:cBhvr>
                                      <p:tavLst>
                                        <p:tav tm="0">
                                          <p:val>
                                            <p:fltVal val="0"/>
                                          </p:val>
                                        </p:tav>
                                        <p:tav tm="100000">
                                          <p:val>
                                            <p:strVal val="#ppt_h"/>
                                          </p:val>
                                        </p:tav>
                                      </p:tavLst>
                                    </p:anim>
                                    <p:anim calcmode="lin" valueType="num">
                                      <p:cBhvr>
                                        <p:cTn id="9" dur="1000" fill="hold"/>
                                        <p:tgtEl>
                                          <p:spTgt spid="9224"/>
                                        </p:tgtEl>
                                        <p:attrNameLst>
                                          <p:attrName>style.rotation</p:attrName>
                                        </p:attrNameLst>
                                      </p:cBhvr>
                                      <p:tavLst>
                                        <p:tav tm="0">
                                          <p:val>
                                            <p:fltVal val="90"/>
                                          </p:val>
                                        </p:tav>
                                        <p:tav tm="100000">
                                          <p:val>
                                            <p:fltVal val="0"/>
                                          </p:val>
                                        </p:tav>
                                      </p:tavLst>
                                    </p:anim>
                                    <p:animEffect transition="in" filter="fade">
                                      <p:cBhvr>
                                        <p:cTn id="10" dur="1000"/>
                                        <p:tgtEl>
                                          <p:spTgt spid="922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9227"/>
                                        </p:tgtEl>
                                        <p:attrNameLst>
                                          <p:attrName>style.visibility</p:attrName>
                                        </p:attrNameLst>
                                      </p:cBhvr>
                                      <p:to>
                                        <p:strVal val="visible"/>
                                      </p:to>
                                    </p:set>
                                    <p:anim calcmode="lin" valueType="num">
                                      <p:cBhvr>
                                        <p:cTn id="15" dur="1000" fill="hold"/>
                                        <p:tgtEl>
                                          <p:spTgt spid="9227"/>
                                        </p:tgtEl>
                                        <p:attrNameLst>
                                          <p:attrName>ppt_w</p:attrName>
                                        </p:attrNameLst>
                                      </p:cBhvr>
                                      <p:tavLst>
                                        <p:tav tm="0">
                                          <p:val>
                                            <p:fltVal val="0"/>
                                          </p:val>
                                        </p:tav>
                                        <p:tav tm="100000">
                                          <p:val>
                                            <p:strVal val="#ppt_w"/>
                                          </p:val>
                                        </p:tav>
                                      </p:tavLst>
                                    </p:anim>
                                    <p:anim calcmode="lin" valueType="num">
                                      <p:cBhvr>
                                        <p:cTn id="16" dur="1000" fill="hold"/>
                                        <p:tgtEl>
                                          <p:spTgt spid="9227"/>
                                        </p:tgtEl>
                                        <p:attrNameLst>
                                          <p:attrName>ppt_h</p:attrName>
                                        </p:attrNameLst>
                                      </p:cBhvr>
                                      <p:tavLst>
                                        <p:tav tm="0">
                                          <p:val>
                                            <p:fltVal val="0"/>
                                          </p:val>
                                        </p:tav>
                                        <p:tav tm="100000">
                                          <p:val>
                                            <p:strVal val="#ppt_h"/>
                                          </p:val>
                                        </p:tav>
                                      </p:tavLst>
                                    </p:anim>
                                    <p:anim calcmode="lin" valueType="num">
                                      <p:cBhvr>
                                        <p:cTn id="17" dur="1000" fill="hold"/>
                                        <p:tgtEl>
                                          <p:spTgt spid="9227"/>
                                        </p:tgtEl>
                                        <p:attrNameLst>
                                          <p:attrName>style.rotation</p:attrName>
                                        </p:attrNameLst>
                                      </p:cBhvr>
                                      <p:tavLst>
                                        <p:tav tm="0">
                                          <p:val>
                                            <p:fltVal val="90"/>
                                          </p:val>
                                        </p:tav>
                                        <p:tav tm="100000">
                                          <p:val>
                                            <p:fltVal val="0"/>
                                          </p:val>
                                        </p:tav>
                                      </p:tavLst>
                                    </p:anim>
                                    <p:animEffect transition="in" filter="fade">
                                      <p:cBhvr>
                                        <p:cTn id="18" dur="1000"/>
                                        <p:tgtEl>
                                          <p:spTgt spid="922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3" fill="hold" nodeType="clickEffect">
                                  <p:stCondLst>
                                    <p:cond delay="0"/>
                                  </p:stCondLst>
                                  <p:childTnLst>
                                    <p:set>
                                      <p:cBhvr>
                                        <p:cTn id="22" dur="1" fill="hold">
                                          <p:stCondLst>
                                            <p:cond delay="0"/>
                                          </p:stCondLst>
                                        </p:cTn>
                                        <p:tgtEl>
                                          <p:spTgt spid="9230"/>
                                        </p:tgtEl>
                                        <p:attrNameLst>
                                          <p:attrName>style.visibility</p:attrName>
                                        </p:attrNameLst>
                                      </p:cBhvr>
                                      <p:to>
                                        <p:strVal val="visible"/>
                                      </p:to>
                                    </p:set>
                                    <p:anim calcmode="lin" valueType="num">
                                      <p:cBhvr additive="base">
                                        <p:cTn id="23" dur="500" fill="hold"/>
                                        <p:tgtEl>
                                          <p:spTgt spid="9230"/>
                                        </p:tgtEl>
                                        <p:attrNameLst>
                                          <p:attrName>ppt_x</p:attrName>
                                        </p:attrNameLst>
                                      </p:cBhvr>
                                      <p:tavLst>
                                        <p:tav tm="0">
                                          <p:val>
                                            <p:strVal val="1+#ppt_w/2"/>
                                          </p:val>
                                        </p:tav>
                                        <p:tav tm="100000">
                                          <p:val>
                                            <p:strVal val="#ppt_x"/>
                                          </p:val>
                                        </p:tav>
                                      </p:tavLst>
                                    </p:anim>
                                    <p:anim calcmode="lin" valueType="num">
                                      <p:cBhvr additive="base">
                                        <p:cTn id="24" dur="500" fill="hold"/>
                                        <p:tgtEl>
                                          <p:spTgt spid="9230"/>
                                        </p:tgtEl>
                                        <p:attrNameLst>
                                          <p:attrName>ppt_y</p:attrName>
                                        </p:attrNameLst>
                                      </p:cBhvr>
                                      <p:tavLst>
                                        <p:tav tm="0">
                                          <p:val>
                                            <p:strVal val="0-#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1" presetClass="entr" presetSubtype="4" fill="hold" nodeType="clickEffect">
                                  <p:stCondLst>
                                    <p:cond delay="0"/>
                                  </p:stCondLst>
                                  <p:childTnLst>
                                    <p:set>
                                      <p:cBhvr>
                                        <p:cTn id="28" dur="1" fill="hold">
                                          <p:stCondLst>
                                            <p:cond delay="0"/>
                                          </p:stCondLst>
                                        </p:cTn>
                                        <p:tgtEl>
                                          <p:spTgt spid="9232"/>
                                        </p:tgtEl>
                                        <p:attrNameLst>
                                          <p:attrName>style.visibility</p:attrName>
                                        </p:attrNameLst>
                                      </p:cBhvr>
                                      <p:to>
                                        <p:strVal val="visible"/>
                                      </p:to>
                                    </p:set>
                                    <p:animEffect transition="in" filter="wheel(4)">
                                      <p:cBhvr>
                                        <p:cTn id="29" dur="2000"/>
                                        <p:tgtEl>
                                          <p:spTgt spid="923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1" presetClass="entr" presetSubtype="4" fill="hold" nodeType="clickEffect">
                                  <p:stCondLst>
                                    <p:cond delay="0"/>
                                  </p:stCondLst>
                                  <p:childTnLst>
                                    <p:set>
                                      <p:cBhvr>
                                        <p:cTn id="33" dur="1" fill="hold">
                                          <p:stCondLst>
                                            <p:cond delay="0"/>
                                          </p:stCondLst>
                                        </p:cTn>
                                        <p:tgtEl>
                                          <p:spTgt spid="9233"/>
                                        </p:tgtEl>
                                        <p:attrNameLst>
                                          <p:attrName>style.visibility</p:attrName>
                                        </p:attrNameLst>
                                      </p:cBhvr>
                                      <p:to>
                                        <p:strVal val="visible"/>
                                      </p:to>
                                    </p:set>
                                    <p:animEffect transition="in" filter="wheel(4)">
                                      <p:cBhvr>
                                        <p:cTn id="34" dur="2000"/>
                                        <p:tgtEl>
                                          <p:spTgt spid="92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11DE375170524EA0A1015BC7BC2B43" ma:contentTypeVersion="1" ma:contentTypeDescription="Create a new document." ma:contentTypeScope="" ma:versionID="19bc230fe0ec85e741af5133c785c27c">
  <xsd:schema xmlns:xsd="http://www.w3.org/2001/XMLSchema" xmlns:p="http://schemas.microsoft.com/office/2006/metadata/properties" xmlns:ns2="a1c4832e-38d7-47d5-ac6a-07723ea7b2ba" targetNamespace="http://schemas.microsoft.com/office/2006/metadata/properties" ma:root="true" ma:fieldsID="a35f0209af82245d9224fac09313ed54" ns2:_="">
    <xsd:import namespace="a1c4832e-38d7-47d5-ac6a-07723ea7b2ba"/>
    <xsd:element name="properties">
      <xsd:complexType>
        <xsd:sequence>
          <xsd:element name="documentManagement">
            <xsd:complexType>
              <xsd:all>
                <xsd:element ref="ns2:Related_x0020_Class_x0020_Topic" minOccurs="0"/>
              </xsd:all>
            </xsd:complexType>
          </xsd:element>
        </xsd:sequence>
      </xsd:complexType>
    </xsd:element>
  </xsd:schema>
  <xsd:schema xmlns:xsd="http://www.w3.org/2001/XMLSchema" xmlns:dms="http://schemas.microsoft.com/office/2006/documentManagement/types" targetNamespace="a1c4832e-38d7-47d5-ac6a-07723ea7b2ba" elementFormDefault="qualified">
    <xsd:import namespace="http://schemas.microsoft.com/office/2006/documentManagement/types"/>
    <xsd:element name="Related_x0020_Class_x0020_Topic" ma:index="8" nillable="true" ma:displayName="Related Class Topic" ma:list="{08EA6148-297B-4797-A3FE-558F37D0B089}" ma:internalName="Related_x0020_Class_x0020_Topic" ma:showField="Titl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Props1.xml><?xml version="1.0" encoding="utf-8"?>
<ds:datastoreItem xmlns:ds="http://schemas.openxmlformats.org/officeDocument/2006/customXml" ds:itemID="{63740D08-EB0F-4600-9429-4F0FB8CEB0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c4832e-38d7-47d5-ac6a-07723ea7b2b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45A0F3A-1888-48D0-B5FA-535E8F6C6730}">
  <ds:schemaRefs>
    <ds:schemaRef ds:uri="http://schemas.microsoft.com/sharepoint/v3/contenttype/forms"/>
  </ds:schemaRefs>
</ds:datastoreItem>
</file>

<file path=customXml/itemProps3.xml><?xml version="1.0" encoding="utf-8"?>
<ds:datastoreItem xmlns:ds="http://schemas.openxmlformats.org/officeDocument/2006/customXml" ds:itemID="{19CCECFF-B596-46A3-834D-822A57220305}">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Curtain Call</Template>
  <TotalTime>274</TotalTime>
  <Words>1119</Words>
  <Application>Microsoft Macintosh PowerPoint</Application>
  <PresentationFormat>On-screen Show (4:3)</PresentationFormat>
  <Paragraphs>87</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Tahoma</vt:lpstr>
      <vt:lpstr>ＭＳ Ｐゴシック</vt:lpstr>
      <vt:lpstr>Arial</vt:lpstr>
      <vt:lpstr>Wingdings</vt:lpstr>
      <vt:lpstr>Calibri</vt:lpstr>
      <vt:lpstr>Curtain Call</vt:lpstr>
      <vt:lpstr>How To Write an A.P. U.S. History Thesis Statement </vt:lpstr>
      <vt:lpstr>What is a thesis?</vt:lpstr>
      <vt:lpstr>What is not a thesis?</vt:lpstr>
      <vt:lpstr>Don’t understand the prompt?</vt:lpstr>
      <vt:lpstr>The Importance of Understanding the Prompt</vt:lpstr>
      <vt:lpstr>Break it down like so:</vt:lpstr>
      <vt:lpstr>Try it!</vt:lpstr>
      <vt:lpstr>Thesis Continuum</vt:lpstr>
      <vt:lpstr>PowerPoint Presentation</vt:lpstr>
      <vt:lpstr>A good thesis is narrow  but not too narrow </vt:lpstr>
      <vt:lpstr>To what extent did Andrew Jackson’s presidential policies reveal him to be a man of the people?</vt:lpstr>
      <vt:lpstr>Positive Response Bias</vt:lpstr>
      <vt:lpstr>A good thesis shows analysis</vt:lpstr>
      <vt:lpstr>BAD</vt:lpstr>
      <vt:lpstr>GOOD</vt:lpstr>
      <vt:lpstr>“Although America perceived Manifest Destiny as a benevolent movement, it was in fact an aggressive imperialism pursued at the expense of others.”  Assess the validity of this statement with specific reference to American expansionism in the 1840s. </vt:lpstr>
      <vt:lpstr>WEAK</vt:lpstr>
      <vt:lpstr>BETTER!</vt:lpstr>
      <vt:lpstr>SIMPLE yet STRONG</vt:lpstr>
      <vt:lpstr>A good thesis may acknowledge the opposing argument</vt:lpstr>
      <vt:lpstr>“Thomas Jefferson is often thought of as an idealist, but as president, he demonstrated his conviction as a pragmatist.” Assess the accuracy of this statement.</vt:lpstr>
      <vt:lpstr>A good thesis is placed at the end of the introductory paragraph </vt:lpstr>
      <vt:lpstr>Want a formula?</vt:lpstr>
    </vt:vector>
  </TitlesOfParts>
  <Company>Orange County High School of the Arts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an A.P. U.S. History Thesis Statement </dc:title>
  <dc:creator>nicole.smith</dc:creator>
  <cp:lastModifiedBy>Jennifer Parnell</cp:lastModifiedBy>
  <cp:revision>9</cp:revision>
  <dcterms:created xsi:type="dcterms:W3CDTF">2007-10-15T14:22:33Z</dcterms:created>
  <dcterms:modified xsi:type="dcterms:W3CDTF">2018-09-15T18:58:01Z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elated Class Topic">
    <vt:lpwstr/>
  </property>
  <property fmtid="{D5CDD505-2E9C-101B-9397-08002B2CF9AE}" pid="3" name="ContentType">
    <vt:lpwstr>Document</vt:lpwstr>
  </property>
</Properties>
</file>